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66" r:id="rId5"/>
    <p:sldId id="258" r:id="rId6"/>
    <p:sldId id="267" r:id="rId7"/>
    <p:sldId id="259" r:id="rId8"/>
    <p:sldId id="268" r:id="rId9"/>
    <p:sldId id="260" r:id="rId10"/>
    <p:sldId id="273" r:id="rId11"/>
    <p:sldId id="274" r:id="rId12"/>
    <p:sldId id="275" r:id="rId13"/>
    <p:sldId id="276" r:id="rId14"/>
    <p:sldId id="261" r:id="rId15"/>
    <p:sldId id="270" r:id="rId16"/>
    <p:sldId id="271" r:id="rId17"/>
    <p:sldId id="272" r:id="rId18"/>
    <p:sldId id="262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B87B6-1925-4E5B-AF9A-6A050AD7C7B1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413656-A46E-461F-8509-1BCBA7607504}">
      <dgm:prSet phldrT="[Text]"/>
      <dgm:spPr/>
      <dgm:t>
        <a:bodyPr/>
        <a:lstStyle/>
        <a:p>
          <a:r>
            <a:rPr lang="en-US" dirty="0"/>
            <a:t>2020</a:t>
          </a:r>
        </a:p>
      </dgm:t>
    </dgm:pt>
    <dgm:pt modelId="{7A36CC7C-4F08-4A8D-8692-C2AB69FDBD52}" type="parTrans" cxnId="{D9B0DB43-07FA-4F07-B76B-D618F6756A32}">
      <dgm:prSet/>
      <dgm:spPr/>
      <dgm:t>
        <a:bodyPr/>
        <a:lstStyle/>
        <a:p>
          <a:endParaRPr lang="en-US"/>
        </a:p>
      </dgm:t>
    </dgm:pt>
    <dgm:pt modelId="{F672A44B-CD53-4B31-9FF2-19F11A9ED2F3}" type="sibTrans" cxnId="{D9B0DB43-07FA-4F07-B76B-D618F6756A32}">
      <dgm:prSet/>
      <dgm:spPr/>
      <dgm:t>
        <a:bodyPr/>
        <a:lstStyle/>
        <a:p>
          <a:endParaRPr lang="en-US"/>
        </a:p>
      </dgm:t>
    </dgm:pt>
    <dgm:pt modelId="{50391DC7-38C8-4F41-9425-62032393D8B8}">
      <dgm:prSet phldrT="[Text]"/>
      <dgm:spPr/>
      <dgm:t>
        <a:bodyPr/>
        <a:lstStyle/>
        <a:p>
          <a:r>
            <a:rPr lang="en-US" dirty="0"/>
            <a:t>17</a:t>
          </a:r>
        </a:p>
      </dgm:t>
    </dgm:pt>
    <dgm:pt modelId="{1C280DD5-0EBE-4AC6-85DC-0F1610998F92}" type="parTrans" cxnId="{96F239DE-EC46-4E68-B15C-96B3DD8F9ABF}">
      <dgm:prSet/>
      <dgm:spPr/>
      <dgm:t>
        <a:bodyPr/>
        <a:lstStyle/>
        <a:p>
          <a:endParaRPr lang="en-US"/>
        </a:p>
      </dgm:t>
    </dgm:pt>
    <dgm:pt modelId="{A221054C-5CFE-4584-9D3C-29DF31D678E3}" type="sibTrans" cxnId="{96F239DE-EC46-4E68-B15C-96B3DD8F9ABF}">
      <dgm:prSet/>
      <dgm:spPr/>
      <dgm:t>
        <a:bodyPr/>
        <a:lstStyle/>
        <a:p>
          <a:endParaRPr lang="en-US"/>
        </a:p>
      </dgm:t>
    </dgm:pt>
    <dgm:pt modelId="{DD7ACC82-98CD-4E1B-A092-991E5A9FB52F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69936200-1889-42D2-A9E1-DCF50D359881}" type="parTrans" cxnId="{26690B58-DA6F-488C-A28A-56ABF44D6E3F}">
      <dgm:prSet/>
      <dgm:spPr/>
      <dgm:t>
        <a:bodyPr/>
        <a:lstStyle/>
        <a:p>
          <a:endParaRPr lang="en-US"/>
        </a:p>
      </dgm:t>
    </dgm:pt>
    <dgm:pt modelId="{78D5DDB5-8384-4351-96B9-259064E8DA8F}" type="sibTrans" cxnId="{26690B58-DA6F-488C-A28A-56ABF44D6E3F}">
      <dgm:prSet/>
      <dgm:spPr/>
      <dgm:t>
        <a:bodyPr/>
        <a:lstStyle/>
        <a:p>
          <a:endParaRPr lang="en-US"/>
        </a:p>
      </dgm:t>
    </dgm:pt>
    <dgm:pt modelId="{22C29FBA-3779-4730-8D58-E836CD3FE9A2}">
      <dgm:prSet phldrT="[Text]"/>
      <dgm:spPr/>
      <dgm:t>
        <a:bodyPr/>
        <a:lstStyle/>
        <a:p>
          <a:r>
            <a:rPr lang="en-US" dirty="0"/>
            <a:t>10</a:t>
          </a:r>
        </a:p>
      </dgm:t>
    </dgm:pt>
    <dgm:pt modelId="{9D359BBA-64A3-4237-BB4D-3F863B64BE1B}" type="parTrans" cxnId="{723A8F21-539A-4D45-843A-90495E8FE166}">
      <dgm:prSet/>
      <dgm:spPr/>
      <dgm:t>
        <a:bodyPr/>
        <a:lstStyle/>
        <a:p>
          <a:endParaRPr lang="en-US"/>
        </a:p>
      </dgm:t>
    </dgm:pt>
    <dgm:pt modelId="{A9835E51-E6C8-4923-9E8F-9DD4B1B66896}" type="sibTrans" cxnId="{723A8F21-539A-4D45-843A-90495E8FE166}">
      <dgm:prSet/>
      <dgm:spPr/>
      <dgm:t>
        <a:bodyPr/>
        <a:lstStyle/>
        <a:p>
          <a:endParaRPr lang="en-US"/>
        </a:p>
      </dgm:t>
    </dgm:pt>
    <dgm:pt modelId="{03098015-2822-42E8-A5A2-7693C68CA910}">
      <dgm:prSet phldrT="[Text]"/>
      <dgm:spPr/>
      <dgm:t>
        <a:bodyPr/>
        <a:lstStyle/>
        <a:p>
          <a:r>
            <a:rPr lang="en-US" dirty="0"/>
            <a:t>2022</a:t>
          </a:r>
        </a:p>
      </dgm:t>
    </dgm:pt>
    <dgm:pt modelId="{E93A6A6C-5AF5-4F9D-A10E-87FF4B231051}" type="parTrans" cxnId="{984CB4E4-3F72-477E-9837-BAE6BBA2C2BB}">
      <dgm:prSet/>
      <dgm:spPr/>
      <dgm:t>
        <a:bodyPr/>
        <a:lstStyle/>
        <a:p>
          <a:endParaRPr lang="en-US"/>
        </a:p>
      </dgm:t>
    </dgm:pt>
    <dgm:pt modelId="{BC2549D0-2C0C-47A7-891C-335E649898A6}" type="sibTrans" cxnId="{984CB4E4-3F72-477E-9837-BAE6BBA2C2BB}">
      <dgm:prSet/>
      <dgm:spPr/>
      <dgm:t>
        <a:bodyPr/>
        <a:lstStyle/>
        <a:p>
          <a:endParaRPr lang="en-US"/>
        </a:p>
      </dgm:t>
    </dgm:pt>
    <dgm:pt modelId="{595EFE1B-E9FE-4E66-8FD2-EAEB8AB1C193}">
      <dgm:prSet phldrT="[Text]"/>
      <dgm:spPr/>
      <dgm:t>
        <a:bodyPr/>
        <a:lstStyle/>
        <a:p>
          <a:endParaRPr lang="en-US" dirty="0"/>
        </a:p>
        <a:p>
          <a:r>
            <a:rPr lang="en-US" b="1" dirty="0"/>
            <a:t>12</a:t>
          </a:r>
        </a:p>
        <a:p>
          <a:endParaRPr lang="en-US" dirty="0"/>
        </a:p>
        <a:p>
          <a:endParaRPr lang="en-US" dirty="0"/>
        </a:p>
      </dgm:t>
    </dgm:pt>
    <dgm:pt modelId="{13CF5456-858C-4658-9C29-331A130714DE}" type="parTrans" cxnId="{79F6D805-8A20-425D-9347-3CFBE3FC31B5}">
      <dgm:prSet/>
      <dgm:spPr/>
      <dgm:t>
        <a:bodyPr/>
        <a:lstStyle/>
        <a:p>
          <a:endParaRPr lang="en-US"/>
        </a:p>
      </dgm:t>
    </dgm:pt>
    <dgm:pt modelId="{B8D42871-0D1F-4278-AAD2-D578E0A5C1E2}" type="sibTrans" cxnId="{79F6D805-8A20-425D-9347-3CFBE3FC31B5}">
      <dgm:prSet/>
      <dgm:spPr/>
      <dgm:t>
        <a:bodyPr/>
        <a:lstStyle/>
        <a:p>
          <a:endParaRPr lang="en-US"/>
        </a:p>
      </dgm:t>
    </dgm:pt>
    <dgm:pt modelId="{2427213D-4E18-4ACA-B343-61C1B1C0F760}">
      <dgm:prSet/>
      <dgm:spPr/>
      <dgm:t>
        <a:bodyPr/>
        <a:lstStyle/>
        <a:p>
          <a:r>
            <a:rPr lang="en-US" dirty="0"/>
            <a:t>2023</a:t>
          </a:r>
        </a:p>
      </dgm:t>
    </dgm:pt>
    <dgm:pt modelId="{A0FF24D7-754E-4B5E-9C67-CB50535375E1}" type="parTrans" cxnId="{D7BD5418-3A0E-404E-9120-4DFC77965115}">
      <dgm:prSet/>
      <dgm:spPr/>
      <dgm:t>
        <a:bodyPr/>
        <a:lstStyle/>
        <a:p>
          <a:endParaRPr lang="en-US"/>
        </a:p>
      </dgm:t>
    </dgm:pt>
    <dgm:pt modelId="{A605E115-889F-4EFB-ACC6-772EDC702B3A}" type="sibTrans" cxnId="{D7BD5418-3A0E-404E-9120-4DFC77965115}">
      <dgm:prSet/>
      <dgm:spPr/>
      <dgm:t>
        <a:bodyPr/>
        <a:lstStyle/>
        <a:p>
          <a:endParaRPr lang="en-US"/>
        </a:p>
      </dgm:t>
    </dgm:pt>
    <dgm:pt modelId="{8F17FF94-E9BA-478D-9124-72AA873B38CC}">
      <dgm:prSet/>
      <dgm:spPr/>
      <dgm:t>
        <a:bodyPr/>
        <a:lstStyle/>
        <a:p>
          <a:endParaRPr lang="en-US"/>
        </a:p>
      </dgm:t>
    </dgm:pt>
    <dgm:pt modelId="{BD6739F6-7FE7-425D-83B3-D0982DAF4CAE}" type="parTrans" cxnId="{B718AF80-6C5E-4014-8100-94DDDD8706F8}">
      <dgm:prSet/>
      <dgm:spPr/>
      <dgm:t>
        <a:bodyPr/>
        <a:lstStyle/>
        <a:p>
          <a:endParaRPr lang="en-US"/>
        </a:p>
      </dgm:t>
    </dgm:pt>
    <dgm:pt modelId="{6AEF2CA2-A555-49C0-8024-B4448A3CFEAE}" type="sibTrans" cxnId="{B718AF80-6C5E-4014-8100-94DDDD8706F8}">
      <dgm:prSet/>
      <dgm:spPr/>
      <dgm:t>
        <a:bodyPr/>
        <a:lstStyle/>
        <a:p>
          <a:endParaRPr lang="en-US"/>
        </a:p>
      </dgm:t>
    </dgm:pt>
    <dgm:pt modelId="{03F0CDB6-CB8E-4D4F-86E8-0DCF0712BD99}" type="pres">
      <dgm:prSet presAssocID="{EBAB87B6-1925-4E5B-AF9A-6A050AD7C7B1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D05DB968-8454-402D-9191-C3DBF6622D7E}" type="pres">
      <dgm:prSet presAssocID="{8F17FF94-E9BA-478D-9124-72AA873B38CC}" presName="ChildAccent5" presStyleCnt="0"/>
      <dgm:spPr/>
    </dgm:pt>
    <dgm:pt modelId="{60D9BE8F-411F-4CDD-904E-955AD167BE9E}" type="pres">
      <dgm:prSet presAssocID="{8F17FF94-E9BA-478D-9124-72AA873B38CC}" presName="ChildAccent" presStyleLbl="alignImgPlace1" presStyleIdx="0" presStyleCnt="5" custScaleX="82336" custScaleY="88264"/>
      <dgm:spPr/>
    </dgm:pt>
    <dgm:pt modelId="{06AA6855-BE2D-4CA4-B19C-A371341A13ED}" type="pres">
      <dgm:prSet presAssocID="{8F17FF94-E9BA-478D-9124-72AA873B38CC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72E5E3-F442-4CCB-848D-29784EA9A97A}" type="pres">
      <dgm:prSet presAssocID="{8F17FF94-E9BA-478D-9124-72AA873B38CC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</dgm:pt>
    <dgm:pt modelId="{AB64C5FC-8783-4A4C-93AC-426B9D104A10}" type="pres">
      <dgm:prSet presAssocID="{2427213D-4E18-4ACA-B343-61C1B1C0F760}" presName="ChildAccent4" presStyleCnt="0"/>
      <dgm:spPr/>
    </dgm:pt>
    <dgm:pt modelId="{49D704D5-9D08-40D7-9840-00D631578135}" type="pres">
      <dgm:prSet presAssocID="{2427213D-4E18-4ACA-B343-61C1B1C0F760}" presName="ChildAccent" presStyleLbl="alignImgPlace1" presStyleIdx="1" presStyleCnt="5" custScaleX="82943" custScaleY="89156"/>
      <dgm:spPr/>
    </dgm:pt>
    <dgm:pt modelId="{E7B17F0C-0E76-40FD-8205-B92F8763628F}" type="pres">
      <dgm:prSet presAssocID="{2427213D-4E18-4ACA-B343-61C1B1C0F760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28B547-259F-4553-A729-C8B6744B509E}" type="pres">
      <dgm:prSet presAssocID="{2427213D-4E18-4ACA-B343-61C1B1C0F760}" presName="Parent4" presStyleLbl="node1" presStyleIdx="1" presStyleCnt="5">
        <dgm:presLayoutVars>
          <dgm:chMax val="2"/>
          <dgm:chPref val="1"/>
          <dgm:bulletEnabled val="1"/>
        </dgm:presLayoutVars>
      </dgm:prSet>
      <dgm:spPr/>
    </dgm:pt>
    <dgm:pt modelId="{6BF7D6BC-3310-4C55-8CC8-9E21C9B7AC40}" type="pres">
      <dgm:prSet presAssocID="{03098015-2822-42E8-A5A2-7693C68CA910}" presName="ChildAccent3" presStyleCnt="0"/>
      <dgm:spPr/>
    </dgm:pt>
    <dgm:pt modelId="{DC16C2A6-109A-412D-94FE-3BBEC60C038C}" type="pres">
      <dgm:prSet presAssocID="{03098015-2822-42E8-A5A2-7693C68CA910}" presName="ChildAccent" presStyleLbl="alignImgPlace1" presStyleIdx="2" presStyleCnt="5" custScaleX="102910" custScaleY="90390"/>
      <dgm:spPr/>
    </dgm:pt>
    <dgm:pt modelId="{E20727C1-6763-4066-A2B8-C592E2DE10C3}" type="pres">
      <dgm:prSet presAssocID="{03098015-2822-42E8-A5A2-7693C68CA910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3DA82B1-7DC6-42FE-B068-819DC3BF953B}" type="pres">
      <dgm:prSet presAssocID="{03098015-2822-42E8-A5A2-7693C68CA910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</dgm:pt>
    <dgm:pt modelId="{1D748B54-C9D0-4358-9823-1FD1681D016A}" type="pres">
      <dgm:prSet presAssocID="{DD7ACC82-98CD-4E1B-A092-991E5A9FB52F}" presName="ChildAccent2" presStyleCnt="0"/>
      <dgm:spPr/>
    </dgm:pt>
    <dgm:pt modelId="{7B965745-F3E4-4053-99F3-2CBAC45AE004}" type="pres">
      <dgm:prSet presAssocID="{DD7ACC82-98CD-4E1B-A092-991E5A9FB52F}" presName="ChildAccent" presStyleLbl="alignImgPlace1" presStyleIdx="3" presStyleCnt="5" custScaleX="85680" custScaleY="135797"/>
      <dgm:spPr/>
    </dgm:pt>
    <dgm:pt modelId="{0510CE96-9C81-4687-B021-48B85245178E}" type="pres">
      <dgm:prSet presAssocID="{DD7ACC82-98CD-4E1B-A092-991E5A9FB52F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848DF2-F9B9-42D1-9C46-B9A466AF6371}" type="pres">
      <dgm:prSet presAssocID="{DD7ACC82-98CD-4E1B-A092-991E5A9FB52F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</dgm:pt>
    <dgm:pt modelId="{FB3F955B-849F-41CB-A41C-8150822D69E1}" type="pres">
      <dgm:prSet presAssocID="{8E413656-A46E-461F-8509-1BCBA7607504}" presName="ChildAccent1" presStyleCnt="0"/>
      <dgm:spPr/>
    </dgm:pt>
    <dgm:pt modelId="{573A53DD-ACA3-4530-B4D0-E418823B38AD}" type="pres">
      <dgm:prSet presAssocID="{8E413656-A46E-461F-8509-1BCBA7607504}" presName="ChildAccent" presStyleLbl="alignImgPlace1" presStyleIdx="4" presStyleCnt="5" custScaleY="143117"/>
      <dgm:spPr/>
    </dgm:pt>
    <dgm:pt modelId="{58B3BE65-51FC-44D2-A687-B2988A2D444D}" type="pres">
      <dgm:prSet presAssocID="{8E413656-A46E-461F-8509-1BCBA7607504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8E42598-DC0D-40A1-8A28-CAC6A78BA8B9}" type="pres">
      <dgm:prSet presAssocID="{8E413656-A46E-461F-8509-1BCBA7607504}" presName="Parent1" presStyleLbl="node1" presStyleIdx="4" presStyleCnt="5" custScaleY="122502">
        <dgm:presLayoutVars>
          <dgm:chMax val="2"/>
          <dgm:chPref val="1"/>
          <dgm:bulletEnabled val="1"/>
        </dgm:presLayoutVars>
      </dgm:prSet>
      <dgm:spPr/>
    </dgm:pt>
  </dgm:ptLst>
  <dgm:cxnLst>
    <dgm:cxn modelId="{0BDB5D04-1AAA-438A-9340-6D20E690203E}" type="presOf" srcId="{8E413656-A46E-461F-8509-1BCBA7607504}" destId="{18E42598-DC0D-40A1-8A28-CAC6A78BA8B9}" srcOrd="0" destOrd="0" presId="urn:microsoft.com/office/officeart/2011/layout/InterconnectedBlockProcess"/>
    <dgm:cxn modelId="{0272DE04-592B-4D8C-B04E-194DF659953B}" type="presOf" srcId="{595EFE1B-E9FE-4E66-8FD2-EAEB8AB1C193}" destId="{E20727C1-6763-4066-A2B8-C592E2DE10C3}" srcOrd="1" destOrd="0" presId="urn:microsoft.com/office/officeart/2011/layout/InterconnectedBlockProcess"/>
    <dgm:cxn modelId="{79F6D805-8A20-425D-9347-3CFBE3FC31B5}" srcId="{03098015-2822-42E8-A5A2-7693C68CA910}" destId="{595EFE1B-E9FE-4E66-8FD2-EAEB8AB1C193}" srcOrd="0" destOrd="0" parTransId="{13CF5456-858C-4658-9C29-331A130714DE}" sibTransId="{B8D42871-0D1F-4278-AAD2-D578E0A5C1E2}"/>
    <dgm:cxn modelId="{74BB010A-6009-4BFF-B5F8-FED8857558F2}" type="presOf" srcId="{22C29FBA-3779-4730-8D58-E836CD3FE9A2}" destId="{0510CE96-9C81-4687-B021-48B85245178E}" srcOrd="1" destOrd="0" presId="urn:microsoft.com/office/officeart/2011/layout/InterconnectedBlockProcess"/>
    <dgm:cxn modelId="{D7BD5418-3A0E-404E-9120-4DFC77965115}" srcId="{EBAB87B6-1925-4E5B-AF9A-6A050AD7C7B1}" destId="{2427213D-4E18-4ACA-B343-61C1B1C0F760}" srcOrd="3" destOrd="0" parTransId="{A0FF24D7-754E-4B5E-9C67-CB50535375E1}" sibTransId="{A605E115-889F-4EFB-ACC6-772EDC702B3A}"/>
    <dgm:cxn modelId="{723A8F21-539A-4D45-843A-90495E8FE166}" srcId="{DD7ACC82-98CD-4E1B-A092-991E5A9FB52F}" destId="{22C29FBA-3779-4730-8D58-E836CD3FE9A2}" srcOrd="0" destOrd="0" parTransId="{9D359BBA-64A3-4237-BB4D-3F863B64BE1B}" sibTransId="{A9835E51-E6C8-4923-9E8F-9DD4B1B66896}"/>
    <dgm:cxn modelId="{45AAB95C-683B-4657-A444-1351E57EAC03}" type="presOf" srcId="{22C29FBA-3779-4730-8D58-E836CD3FE9A2}" destId="{7B965745-F3E4-4053-99F3-2CBAC45AE004}" srcOrd="0" destOrd="0" presId="urn:microsoft.com/office/officeart/2011/layout/InterconnectedBlockProcess"/>
    <dgm:cxn modelId="{D9B0DB43-07FA-4F07-B76B-D618F6756A32}" srcId="{EBAB87B6-1925-4E5B-AF9A-6A050AD7C7B1}" destId="{8E413656-A46E-461F-8509-1BCBA7607504}" srcOrd="0" destOrd="0" parTransId="{7A36CC7C-4F08-4A8D-8692-C2AB69FDBD52}" sibTransId="{F672A44B-CD53-4B31-9FF2-19F11A9ED2F3}"/>
    <dgm:cxn modelId="{E71AE946-74E9-4534-A4CC-4F8D8DA25C73}" type="presOf" srcId="{EBAB87B6-1925-4E5B-AF9A-6A050AD7C7B1}" destId="{03F0CDB6-CB8E-4D4F-86E8-0DCF0712BD99}" srcOrd="0" destOrd="0" presId="urn:microsoft.com/office/officeart/2011/layout/InterconnectedBlockProcess"/>
    <dgm:cxn modelId="{5AF84668-62CF-46A1-B3D6-E632D514E34B}" type="presOf" srcId="{50391DC7-38C8-4F41-9425-62032393D8B8}" destId="{58B3BE65-51FC-44D2-A687-B2988A2D444D}" srcOrd="1" destOrd="0" presId="urn:microsoft.com/office/officeart/2011/layout/InterconnectedBlockProcess"/>
    <dgm:cxn modelId="{26690B58-DA6F-488C-A28A-56ABF44D6E3F}" srcId="{EBAB87B6-1925-4E5B-AF9A-6A050AD7C7B1}" destId="{DD7ACC82-98CD-4E1B-A092-991E5A9FB52F}" srcOrd="1" destOrd="0" parTransId="{69936200-1889-42D2-A9E1-DCF50D359881}" sibTransId="{78D5DDB5-8384-4351-96B9-259064E8DA8F}"/>
    <dgm:cxn modelId="{3B12967E-FE88-41A5-9D1C-194066DA1D5E}" type="presOf" srcId="{50391DC7-38C8-4F41-9425-62032393D8B8}" destId="{573A53DD-ACA3-4530-B4D0-E418823B38AD}" srcOrd="0" destOrd="0" presId="urn:microsoft.com/office/officeart/2011/layout/InterconnectedBlockProcess"/>
    <dgm:cxn modelId="{B718AF80-6C5E-4014-8100-94DDDD8706F8}" srcId="{EBAB87B6-1925-4E5B-AF9A-6A050AD7C7B1}" destId="{8F17FF94-E9BA-478D-9124-72AA873B38CC}" srcOrd="4" destOrd="0" parTransId="{BD6739F6-7FE7-425D-83B3-D0982DAF4CAE}" sibTransId="{6AEF2CA2-A555-49C0-8024-B4448A3CFEAE}"/>
    <dgm:cxn modelId="{3D452E96-6689-4398-82C3-22AB8C03200E}" type="presOf" srcId="{8F17FF94-E9BA-478D-9124-72AA873B38CC}" destId="{7872E5E3-F442-4CCB-848D-29784EA9A97A}" srcOrd="0" destOrd="0" presId="urn:microsoft.com/office/officeart/2011/layout/InterconnectedBlockProcess"/>
    <dgm:cxn modelId="{904E8E96-21CB-4F3B-8DEB-700B9ECF53ED}" type="presOf" srcId="{2427213D-4E18-4ACA-B343-61C1B1C0F760}" destId="{8328B547-259F-4553-A729-C8B6744B509E}" srcOrd="0" destOrd="0" presId="urn:microsoft.com/office/officeart/2011/layout/InterconnectedBlockProcess"/>
    <dgm:cxn modelId="{5E40B6D2-6C37-4076-83F6-02566800BF69}" type="presOf" srcId="{595EFE1B-E9FE-4E66-8FD2-EAEB8AB1C193}" destId="{DC16C2A6-109A-412D-94FE-3BBEC60C038C}" srcOrd="0" destOrd="0" presId="urn:microsoft.com/office/officeart/2011/layout/InterconnectedBlockProcess"/>
    <dgm:cxn modelId="{787DB0D9-8252-4A38-A1FA-10E8779FF362}" type="presOf" srcId="{03098015-2822-42E8-A5A2-7693C68CA910}" destId="{73DA82B1-7DC6-42FE-B068-819DC3BF953B}" srcOrd="0" destOrd="0" presId="urn:microsoft.com/office/officeart/2011/layout/InterconnectedBlockProcess"/>
    <dgm:cxn modelId="{96F239DE-EC46-4E68-B15C-96B3DD8F9ABF}" srcId="{8E413656-A46E-461F-8509-1BCBA7607504}" destId="{50391DC7-38C8-4F41-9425-62032393D8B8}" srcOrd="0" destOrd="0" parTransId="{1C280DD5-0EBE-4AC6-85DC-0F1610998F92}" sibTransId="{A221054C-5CFE-4584-9D3C-29DF31D678E3}"/>
    <dgm:cxn modelId="{984CB4E4-3F72-477E-9837-BAE6BBA2C2BB}" srcId="{EBAB87B6-1925-4E5B-AF9A-6A050AD7C7B1}" destId="{03098015-2822-42E8-A5A2-7693C68CA910}" srcOrd="2" destOrd="0" parTransId="{E93A6A6C-5AF5-4F9D-A10E-87FF4B231051}" sibTransId="{BC2549D0-2C0C-47A7-891C-335E649898A6}"/>
    <dgm:cxn modelId="{EAAEA0EA-7CDE-40C9-813F-226CF7CD1B73}" type="presOf" srcId="{DD7ACC82-98CD-4E1B-A092-991E5A9FB52F}" destId="{E5848DF2-F9B9-42D1-9C46-B9A466AF6371}" srcOrd="0" destOrd="0" presId="urn:microsoft.com/office/officeart/2011/layout/InterconnectedBlockProcess"/>
    <dgm:cxn modelId="{6EEE3A16-37C6-426E-9508-765889186C81}" type="presParOf" srcId="{03F0CDB6-CB8E-4D4F-86E8-0DCF0712BD99}" destId="{D05DB968-8454-402D-9191-C3DBF6622D7E}" srcOrd="0" destOrd="0" presId="urn:microsoft.com/office/officeart/2011/layout/InterconnectedBlockProcess"/>
    <dgm:cxn modelId="{268966EC-7ACA-471F-90FC-47B356AB1286}" type="presParOf" srcId="{D05DB968-8454-402D-9191-C3DBF6622D7E}" destId="{60D9BE8F-411F-4CDD-904E-955AD167BE9E}" srcOrd="0" destOrd="0" presId="urn:microsoft.com/office/officeart/2011/layout/InterconnectedBlockProcess"/>
    <dgm:cxn modelId="{84B731C3-7910-4D64-A782-B006477AC690}" type="presParOf" srcId="{03F0CDB6-CB8E-4D4F-86E8-0DCF0712BD99}" destId="{06AA6855-BE2D-4CA4-B19C-A371341A13ED}" srcOrd="1" destOrd="0" presId="urn:microsoft.com/office/officeart/2011/layout/InterconnectedBlockProcess"/>
    <dgm:cxn modelId="{83004CF1-79C3-4DE6-975B-7330682F3B7A}" type="presParOf" srcId="{03F0CDB6-CB8E-4D4F-86E8-0DCF0712BD99}" destId="{7872E5E3-F442-4CCB-848D-29784EA9A97A}" srcOrd="2" destOrd="0" presId="urn:microsoft.com/office/officeart/2011/layout/InterconnectedBlockProcess"/>
    <dgm:cxn modelId="{8B12E59D-6A1A-4A51-BEC4-34AFD26F5FE4}" type="presParOf" srcId="{03F0CDB6-CB8E-4D4F-86E8-0DCF0712BD99}" destId="{AB64C5FC-8783-4A4C-93AC-426B9D104A10}" srcOrd="3" destOrd="0" presId="urn:microsoft.com/office/officeart/2011/layout/InterconnectedBlockProcess"/>
    <dgm:cxn modelId="{BDD42174-7AC9-44F9-955D-ADDE5135954B}" type="presParOf" srcId="{AB64C5FC-8783-4A4C-93AC-426B9D104A10}" destId="{49D704D5-9D08-40D7-9840-00D631578135}" srcOrd="0" destOrd="0" presId="urn:microsoft.com/office/officeart/2011/layout/InterconnectedBlockProcess"/>
    <dgm:cxn modelId="{C11F0891-3AB6-48AF-BE94-273D51F3A630}" type="presParOf" srcId="{03F0CDB6-CB8E-4D4F-86E8-0DCF0712BD99}" destId="{E7B17F0C-0E76-40FD-8205-B92F8763628F}" srcOrd="4" destOrd="0" presId="urn:microsoft.com/office/officeart/2011/layout/InterconnectedBlockProcess"/>
    <dgm:cxn modelId="{AE4952A4-2720-46A4-8148-56377F8A617F}" type="presParOf" srcId="{03F0CDB6-CB8E-4D4F-86E8-0DCF0712BD99}" destId="{8328B547-259F-4553-A729-C8B6744B509E}" srcOrd="5" destOrd="0" presId="urn:microsoft.com/office/officeart/2011/layout/InterconnectedBlockProcess"/>
    <dgm:cxn modelId="{DC403FF2-B8CC-4311-8E49-E7A6C9BC4D41}" type="presParOf" srcId="{03F0CDB6-CB8E-4D4F-86E8-0DCF0712BD99}" destId="{6BF7D6BC-3310-4C55-8CC8-9E21C9B7AC40}" srcOrd="6" destOrd="0" presId="urn:microsoft.com/office/officeart/2011/layout/InterconnectedBlockProcess"/>
    <dgm:cxn modelId="{4B353F3E-D593-46D6-8438-CCC8D91BCFDC}" type="presParOf" srcId="{6BF7D6BC-3310-4C55-8CC8-9E21C9B7AC40}" destId="{DC16C2A6-109A-412D-94FE-3BBEC60C038C}" srcOrd="0" destOrd="0" presId="urn:microsoft.com/office/officeart/2011/layout/InterconnectedBlockProcess"/>
    <dgm:cxn modelId="{FC48618D-AD07-4AE9-A80C-BEF8D52210BC}" type="presParOf" srcId="{03F0CDB6-CB8E-4D4F-86E8-0DCF0712BD99}" destId="{E20727C1-6763-4066-A2B8-C592E2DE10C3}" srcOrd="7" destOrd="0" presId="urn:microsoft.com/office/officeart/2011/layout/InterconnectedBlockProcess"/>
    <dgm:cxn modelId="{E5C90FDE-2828-4E50-8715-9AB2378E22EB}" type="presParOf" srcId="{03F0CDB6-CB8E-4D4F-86E8-0DCF0712BD99}" destId="{73DA82B1-7DC6-42FE-B068-819DC3BF953B}" srcOrd="8" destOrd="0" presId="urn:microsoft.com/office/officeart/2011/layout/InterconnectedBlockProcess"/>
    <dgm:cxn modelId="{73427499-7509-46A0-A0D7-4E28C826F4C3}" type="presParOf" srcId="{03F0CDB6-CB8E-4D4F-86E8-0DCF0712BD99}" destId="{1D748B54-C9D0-4358-9823-1FD1681D016A}" srcOrd="9" destOrd="0" presId="urn:microsoft.com/office/officeart/2011/layout/InterconnectedBlockProcess"/>
    <dgm:cxn modelId="{DBCFD8FB-8134-4042-85D2-A57AB8082602}" type="presParOf" srcId="{1D748B54-C9D0-4358-9823-1FD1681D016A}" destId="{7B965745-F3E4-4053-99F3-2CBAC45AE004}" srcOrd="0" destOrd="0" presId="urn:microsoft.com/office/officeart/2011/layout/InterconnectedBlockProcess"/>
    <dgm:cxn modelId="{15DE9009-DDF2-4242-824D-71AFA15D8ADD}" type="presParOf" srcId="{03F0CDB6-CB8E-4D4F-86E8-0DCF0712BD99}" destId="{0510CE96-9C81-4687-B021-48B85245178E}" srcOrd="10" destOrd="0" presId="urn:microsoft.com/office/officeart/2011/layout/InterconnectedBlockProcess"/>
    <dgm:cxn modelId="{65025166-E25C-4BAB-923E-F0B5F720E2E2}" type="presParOf" srcId="{03F0CDB6-CB8E-4D4F-86E8-0DCF0712BD99}" destId="{E5848DF2-F9B9-42D1-9C46-B9A466AF6371}" srcOrd="11" destOrd="0" presId="urn:microsoft.com/office/officeart/2011/layout/InterconnectedBlockProcess"/>
    <dgm:cxn modelId="{87B12127-65C2-4D01-97C7-1123F15165CC}" type="presParOf" srcId="{03F0CDB6-CB8E-4D4F-86E8-0DCF0712BD99}" destId="{FB3F955B-849F-41CB-A41C-8150822D69E1}" srcOrd="12" destOrd="0" presId="urn:microsoft.com/office/officeart/2011/layout/InterconnectedBlockProcess"/>
    <dgm:cxn modelId="{EBECEC41-D926-4B29-9FA7-60C55E5AD1CA}" type="presParOf" srcId="{FB3F955B-849F-41CB-A41C-8150822D69E1}" destId="{573A53DD-ACA3-4530-B4D0-E418823B38AD}" srcOrd="0" destOrd="0" presId="urn:microsoft.com/office/officeart/2011/layout/InterconnectedBlockProcess"/>
    <dgm:cxn modelId="{AF67E7BF-CB14-4AC9-9F30-6D43A588CED1}" type="presParOf" srcId="{03F0CDB6-CB8E-4D4F-86E8-0DCF0712BD99}" destId="{58B3BE65-51FC-44D2-A687-B2988A2D444D}" srcOrd="13" destOrd="0" presId="urn:microsoft.com/office/officeart/2011/layout/InterconnectedBlockProcess"/>
    <dgm:cxn modelId="{FCF4DE67-2E11-48D0-95E7-F14297019DC7}" type="presParOf" srcId="{03F0CDB6-CB8E-4D4F-86E8-0DCF0712BD99}" destId="{18E42598-DC0D-40A1-8A28-CAC6A78BA8B9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1C1F8-0FCF-4AEA-BF3E-D2C65F88BE0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174BEC-1B81-4053-8646-33433BDF710E}">
      <dgm:prSet phldrT="[Text]" custT="1"/>
      <dgm:spPr/>
      <dgm:t>
        <a:bodyPr/>
        <a:lstStyle/>
        <a:p>
          <a:r>
            <a:rPr lang="en-US" sz="2000" dirty="0">
              <a:latin typeface="Arial Black" panose="020B0A04020102020204" pitchFamily="34" charset="0"/>
            </a:rPr>
            <a:t>Educa</a:t>
          </a:r>
          <a:r>
            <a:rPr lang="ro-RO" sz="2000" dirty="0">
              <a:latin typeface="Arial Black" panose="020B0A04020102020204" pitchFamily="34" charset="0"/>
            </a:rPr>
            <a:t>ț</a:t>
          </a:r>
          <a:r>
            <a:rPr lang="en-US" sz="2000" dirty="0" err="1">
              <a:latin typeface="Arial Black" panose="020B0A04020102020204" pitchFamily="34" charset="0"/>
            </a:rPr>
            <a:t>ie</a:t>
          </a:r>
          <a:r>
            <a:rPr lang="en-US" sz="2000" dirty="0">
              <a:latin typeface="Arial Black" panose="020B0A04020102020204" pitchFamily="34" charset="0"/>
            </a:rPr>
            <a:t> medical</a:t>
          </a:r>
          <a:r>
            <a:rPr lang="ro-RO" sz="2000" dirty="0">
              <a:latin typeface="Arial Black" panose="020B0A04020102020204" pitchFamily="34" charset="0"/>
            </a:rPr>
            <a:t>ă</a:t>
          </a:r>
          <a:r>
            <a:rPr lang="en-US" sz="2000" dirty="0">
              <a:latin typeface="Arial Black" panose="020B0A04020102020204" pitchFamily="34" charset="0"/>
            </a:rPr>
            <a:t> </a:t>
          </a:r>
          <a:r>
            <a:rPr lang="en-US" sz="2000" dirty="0" err="1">
              <a:latin typeface="Arial Black" panose="020B0A04020102020204" pitchFamily="34" charset="0"/>
            </a:rPr>
            <a:t>continu</a:t>
          </a:r>
          <a:r>
            <a:rPr lang="ro-RO" sz="2000" dirty="0">
              <a:latin typeface="Arial Black" panose="020B0A04020102020204" pitchFamily="34" charset="0"/>
            </a:rPr>
            <a:t>ă</a:t>
          </a:r>
          <a:r>
            <a:rPr lang="en-US" sz="2000" dirty="0">
              <a:latin typeface="Arial Black" panose="020B0A04020102020204" pitchFamily="34" charset="0"/>
            </a:rPr>
            <a:t>, </a:t>
          </a:r>
          <a:r>
            <a:rPr lang="en-US" sz="2000" dirty="0" err="1">
              <a:latin typeface="Arial Black" panose="020B0A04020102020204" pitchFamily="34" charset="0"/>
            </a:rPr>
            <a:t>activit</a:t>
          </a:r>
          <a:r>
            <a:rPr lang="ro-RO" sz="2000" dirty="0">
              <a:latin typeface="Arial Black" panose="020B0A04020102020204" pitchFamily="34" charset="0"/>
            </a:rPr>
            <a:t>ăț</a:t>
          </a:r>
          <a:r>
            <a:rPr lang="en-US" sz="2000" dirty="0" err="1">
              <a:latin typeface="Arial Black" panose="020B0A04020102020204" pitchFamily="34" charset="0"/>
            </a:rPr>
            <a:t>i</a:t>
          </a:r>
          <a:r>
            <a:rPr lang="en-US" sz="2000" dirty="0">
              <a:latin typeface="Arial Black" panose="020B0A04020102020204" pitchFamily="34" charset="0"/>
            </a:rPr>
            <a:t> locale</a:t>
          </a:r>
        </a:p>
      </dgm:t>
    </dgm:pt>
    <dgm:pt modelId="{AF8EA1C7-2413-41E6-B751-DAE295B9F5E6}" type="parTrans" cxnId="{A2558D0F-7393-4072-A88C-F98FA016D513}">
      <dgm:prSet/>
      <dgm:spPr/>
      <dgm:t>
        <a:bodyPr/>
        <a:lstStyle/>
        <a:p>
          <a:endParaRPr lang="en-US"/>
        </a:p>
      </dgm:t>
    </dgm:pt>
    <dgm:pt modelId="{7D08364D-6D99-4D77-A8DD-5140E764FE3F}" type="sibTrans" cxnId="{A2558D0F-7393-4072-A88C-F98FA016D513}">
      <dgm:prSet/>
      <dgm:spPr/>
      <dgm:t>
        <a:bodyPr/>
        <a:lstStyle/>
        <a:p>
          <a:endParaRPr lang="en-US"/>
        </a:p>
      </dgm:t>
    </dgm:pt>
    <dgm:pt modelId="{621D0F8A-9F48-4F02-8577-F82DE151ED37}">
      <dgm:prSet phldrT="[Text]" custT="1"/>
      <dgm:spPr/>
      <dgm:t>
        <a:bodyPr/>
        <a:lstStyle/>
        <a:p>
          <a:endParaRPr lang="en-US" sz="2400" dirty="0">
            <a:latin typeface="Arial Black" panose="020B0A04020102020204" pitchFamily="34" charset="0"/>
          </a:endParaRPr>
        </a:p>
        <a:p>
          <a:endParaRPr lang="en-US" sz="2400" dirty="0">
            <a:latin typeface="Arial Black" panose="020B0A04020102020204" pitchFamily="34" charset="0"/>
          </a:endParaRPr>
        </a:p>
        <a:p>
          <a:r>
            <a:rPr lang="en-US" sz="2400" dirty="0">
              <a:latin typeface="Arial Black" panose="020B0A04020102020204" pitchFamily="34" charset="0"/>
            </a:rPr>
            <a:t>2022-  3</a:t>
          </a:r>
        </a:p>
        <a:p>
          <a:r>
            <a:rPr lang="en-US" sz="2400" dirty="0">
              <a:latin typeface="Arial Black" panose="020B0A04020102020204" pitchFamily="34" charset="0"/>
            </a:rPr>
            <a:t>2023-  5</a:t>
          </a:r>
        </a:p>
        <a:p>
          <a:r>
            <a:rPr lang="en-US" sz="2400" dirty="0">
              <a:latin typeface="Arial Black" panose="020B0A04020102020204" pitchFamily="34" charset="0"/>
            </a:rPr>
            <a:t>2024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ian-aug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)-  6</a:t>
          </a:r>
          <a:r>
            <a:rPr lang="en-US" sz="2400" dirty="0">
              <a:latin typeface="Arial Black" panose="020B0A04020102020204" pitchFamily="34" charset="0"/>
            </a:rPr>
            <a:t> </a:t>
          </a:r>
        </a:p>
      </dgm:t>
    </dgm:pt>
    <dgm:pt modelId="{C3FDCA6F-C818-4E02-A217-C874695561E8}" type="parTrans" cxnId="{290EA6D4-9800-4964-B532-6AAA6E487FD7}">
      <dgm:prSet/>
      <dgm:spPr/>
      <dgm:t>
        <a:bodyPr/>
        <a:lstStyle/>
        <a:p>
          <a:endParaRPr lang="en-US"/>
        </a:p>
      </dgm:t>
    </dgm:pt>
    <dgm:pt modelId="{673E0447-C41C-4DCD-AA25-EBE32588A6E3}" type="sibTrans" cxnId="{290EA6D4-9800-4964-B532-6AAA6E487FD7}">
      <dgm:prSet/>
      <dgm:spPr/>
      <dgm:t>
        <a:bodyPr/>
        <a:lstStyle/>
        <a:p>
          <a:endParaRPr lang="en-US"/>
        </a:p>
      </dgm:t>
    </dgm:pt>
    <dgm:pt modelId="{DD016E1A-0967-4258-AF23-A39F14FFAFC9}">
      <dgm:prSet phldrT="[Text]" custT="1"/>
      <dgm:spPr/>
      <dgm:t>
        <a:bodyPr/>
        <a:lstStyle/>
        <a:p>
          <a:r>
            <a:rPr lang="en-US" sz="2000" dirty="0" err="1">
              <a:latin typeface="Arial Black" panose="020B0A04020102020204" pitchFamily="34" charset="0"/>
            </a:rPr>
            <a:t>Examene</a:t>
          </a:r>
          <a:r>
            <a:rPr lang="en-US" sz="2000" dirty="0">
              <a:latin typeface="Arial Black" panose="020B0A04020102020204" pitchFamily="34" charset="0"/>
            </a:rPr>
            <a:t> </a:t>
          </a:r>
          <a:r>
            <a:rPr lang="ro-RO" sz="2000" dirty="0">
              <a:latin typeface="Arial Black" panose="020B0A04020102020204" pitchFamily="34" charset="0"/>
            </a:rPr>
            <a:t>ș</a:t>
          </a:r>
          <a:r>
            <a:rPr lang="en-US" sz="2000" dirty="0" err="1">
              <a:latin typeface="Arial Black" panose="020B0A04020102020204" pitchFamily="34" charset="0"/>
            </a:rPr>
            <a:t>i</a:t>
          </a:r>
          <a:r>
            <a:rPr lang="en-US" sz="2000" dirty="0">
              <a:latin typeface="Arial Black" panose="020B0A04020102020204" pitchFamily="34" charset="0"/>
            </a:rPr>
            <a:t> </a:t>
          </a:r>
          <a:r>
            <a:rPr lang="en-US" sz="2000" dirty="0" err="1">
              <a:latin typeface="Arial Black" panose="020B0A04020102020204" pitchFamily="34" charset="0"/>
            </a:rPr>
            <a:t>concursuri</a:t>
          </a:r>
          <a:endParaRPr lang="en-US" sz="2000" dirty="0">
            <a:latin typeface="Arial Black" panose="020B0A04020102020204" pitchFamily="34" charset="0"/>
          </a:endParaRPr>
        </a:p>
      </dgm:t>
    </dgm:pt>
    <dgm:pt modelId="{FDC46735-DBCB-4028-B2B5-9E70E1E650D7}" type="parTrans" cxnId="{DAB62FFF-4B84-414D-A1D3-D860896F31DF}">
      <dgm:prSet/>
      <dgm:spPr/>
      <dgm:t>
        <a:bodyPr/>
        <a:lstStyle/>
        <a:p>
          <a:endParaRPr lang="en-US"/>
        </a:p>
      </dgm:t>
    </dgm:pt>
    <dgm:pt modelId="{9C528B2D-ACA5-4C3B-939B-1FB28867E083}" type="sibTrans" cxnId="{DAB62FFF-4B84-414D-A1D3-D860896F31DF}">
      <dgm:prSet/>
      <dgm:spPr/>
      <dgm:t>
        <a:bodyPr/>
        <a:lstStyle/>
        <a:p>
          <a:endParaRPr lang="en-US"/>
        </a:p>
      </dgm:t>
    </dgm:pt>
    <dgm:pt modelId="{4EFF5F83-91BC-4E48-8F10-95C93BA4E82B}">
      <dgm:prSet phldrT="[Text]" custT="1"/>
      <dgm:spPr/>
      <dgm:t>
        <a:bodyPr/>
        <a:lstStyle/>
        <a:p>
          <a:r>
            <a:rPr lang="en-US" sz="2400" b="1" dirty="0">
              <a:latin typeface="Arial Black" panose="020B0A04020102020204" pitchFamily="34" charset="0"/>
            </a:rPr>
            <a:t>       2020</a:t>
          </a: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800" b="0" dirty="0" err="1">
              <a:latin typeface="Arial" panose="020B0604020202020204" pitchFamily="34" charset="0"/>
              <a:cs typeface="Arial" panose="020B0604020202020204" pitchFamily="34" charset="0"/>
            </a:rPr>
            <a:t>noi</a:t>
          </a: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-dec)</a:t>
          </a:r>
          <a:r>
            <a:rPr lang="en-US" sz="2400" b="1" dirty="0">
              <a:latin typeface="Arial Black" panose="020B0A04020102020204" pitchFamily="34" charset="0"/>
            </a:rPr>
            <a:t>- 2</a:t>
          </a:r>
        </a:p>
        <a:p>
          <a:r>
            <a:rPr lang="en-US" sz="2400" b="1" dirty="0">
              <a:latin typeface="Arial Black" panose="020B0A04020102020204" pitchFamily="34" charset="0"/>
            </a:rPr>
            <a:t>       2021-  30</a:t>
          </a:r>
        </a:p>
      </dgm:t>
    </dgm:pt>
    <dgm:pt modelId="{686AADAD-B932-4D8A-A528-0B548FD60460}" type="parTrans" cxnId="{7F142FBD-FAE5-438C-8881-27B1CC567BDB}">
      <dgm:prSet/>
      <dgm:spPr/>
      <dgm:t>
        <a:bodyPr/>
        <a:lstStyle/>
        <a:p>
          <a:endParaRPr lang="en-US"/>
        </a:p>
      </dgm:t>
    </dgm:pt>
    <dgm:pt modelId="{E73290F3-0FC4-44C7-BD60-687BF4DE08ED}" type="sibTrans" cxnId="{7F142FBD-FAE5-438C-8881-27B1CC567BDB}">
      <dgm:prSet/>
      <dgm:spPr/>
      <dgm:t>
        <a:bodyPr/>
        <a:lstStyle/>
        <a:p>
          <a:endParaRPr lang="en-US"/>
        </a:p>
      </dgm:t>
    </dgm:pt>
    <dgm:pt modelId="{BB40E378-BB9F-4C90-9D3C-1E452107B3D6}">
      <dgm:prSet phldrT="[Text]" custT="1"/>
      <dgm:spPr/>
      <dgm:t>
        <a:bodyPr/>
        <a:lstStyle/>
        <a:p>
          <a:r>
            <a:rPr lang="en-US" sz="2400" dirty="0">
              <a:latin typeface="Arial Black" panose="020B0A04020102020204" pitchFamily="34" charset="0"/>
            </a:rPr>
            <a:t>2022-  21</a:t>
          </a:r>
        </a:p>
        <a:p>
          <a:r>
            <a:rPr lang="en-US" sz="2400" dirty="0">
              <a:latin typeface="Arial Black" panose="020B0A04020102020204" pitchFamily="34" charset="0"/>
            </a:rPr>
            <a:t>2023-  35</a:t>
          </a:r>
        </a:p>
        <a:p>
          <a:r>
            <a:rPr lang="en-US" sz="2400" dirty="0">
              <a:latin typeface="Arial Black" panose="020B0A04020102020204" pitchFamily="34" charset="0"/>
            </a:rPr>
            <a:t>2024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ian-aug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)- </a:t>
          </a:r>
          <a:r>
            <a:rPr lang="en-US" sz="2400" dirty="0">
              <a:latin typeface="Arial Black" panose="020B0A04020102020204" pitchFamily="34" charset="0"/>
            </a:rPr>
            <a:t> 26</a:t>
          </a:r>
        </a:p>
      </dgm:t>
    </dgm:pt>
    <dgm:pt modelId="{FBDE5589-6CF7-4500-AA88-6A30426A2E99}" type="parTrans" cxnId="{AB400147-8A68-4EA0-A036-2B575D267EB1}">
      <dgm:prSet/>
      <dgm:spPr/>
      <dgm:t>
        <a:bodyPr/>
        <a:lstStyle/>
        <a:p>
          <a:endParaRPr lang="en-US"/>
        </a:p>
      </dgm:t>
    </dgm:pt>
    <dgm:pt modelId="{A652E24C-3563-4320-8644-3C43BC278181}" type="sibTrans" cxnId="{AB400147-8A68-4EA0-A036-2B575D267EB1}">
      <dgm:prSet/>
      <dgm:spPr/>
      <dgm:t>
        <a:bodyPr/>
        <a:lstStyle/>
        <a:p>
          <a:endParaRPr lang="en-US"/>
        </a:p>
      </dgm:t>
    </dgm:pt>
    <dgm:pt modelId="{E48DBEDB-FF91-4AE2-B078-89845BD7BAC6}">
      <dgm:prSet phldrT="[Text]" custT="1"/>
      <dgm:spPr/>
      <dgm:t>
        <a:bodyPr/>
        <a:lstStyle/>
        <a:p>
          <a:r>
            <a:rPr lang="en-US" sz="2400" dirty="0">
              <a:latin typeface="Arial Black" panose="020B0A04020102020204" pitchFamily="34" charset="0"/>
            </a:rPr>
            <a:t>202</a:t>
          </a:r>
        </a:p>
      </dgm:t>
    </dgm:pt>
    <dgm:pt modelId="{25E40C24-4255-41BA-9431-FA2B70E27E47}" type="sibTrans" cxnId="{4B0BA285-6261-4C9B-8A73-A3427F8A421B}">
      <dgm:prSet/>
      <dgm:spPr/>
      <dgm:t>
        <a:bodyPr/>
        <a:lstStyle/>
        <a:p>
          <a:endParaRPr lang="en-US"/>
        </a:p>
      </dgm:t>
    </dgm:pt>
    <dgm:pt modelId="{7BF3E7BE-87F1-44DC-8632-75AD22F4CDB6}" type="parTrans" cxnId="{4B0BA285-6261-4C9B-8A73-A3427F8A421B}">
      <dgm:prSet/>
      <dgm:spPr/>
      <dgm:t>
        <a:bodyPr/>
        <a:lstStyle/>
        <a:p>
          <a:endParaRPr lang="en-US"/>
        </a:p>
      </dgm:t>
    </dgm:pt>
    <dgm:pt modelId="{743356F3-8069-4E93-A0EF-566F4E299565}" type="pres">
      <dgm:prSet presAssocID="{FBE1C1F8-0FCF-4AEA-BF3E-D2C65F88BE03}" presName="list" presStyleCnt="0">
        <dgm:presLayoutVars>
          <dgm:dir/>
          <dgm:animLvl val="lvl"/>
        </dgm:presLayoutVars>
      </dgm:prSet>
      <dgm:spPr/>
    </dgm:pt>
    <dgm:pt modelId="{57D8E080-7C6E-435F-B265-A4615502627E}" type="pres">
      <dgm:prSet presAssocID="{A9174BEC-1B81-4053-8646-33433BDF710E}" presName="posSpace" presStyleCnt="0"/>
      <dgm:spPr/>
    </dgm:pt>
    <dgm:pt modelId="{CA9955B1-C3C3-4173-B6E5-8BE9CBE63371}" type="pres">
      <dgm:prSet presAssocID="{A9174BEC-1B81-4053-8646-33433BDF710E}" presName="vertFlow" presStyleCnt="0"/>
      <dgm:spPr/>
    </dgm:pt>
    <dgm:pt modelId="{983FC76E-9963-47A3-96DC-30F33F0BCF6C}" type="pres">
      <dgm:prSet presAssocID="{A9174BEC-1B81-4053-8646-33433BDF710E}" presName="topSpace" presStyleCnt="0"/>
      <dgm:spPr/>
    </dgm:pt>
    <dgm:pt modelId="{70094412-B38C-41CA-8A8D-4FEA818D9E31}" type="pres">
      <dgm:prSet presAssocID="{A9174BEC-1B81-4053-8646-33433BDF710E}" presName="firstComp" presStyleCnt="0"/>
      <dgm:spPr/>
    </dgm:pt>
    <dgm:pt modelId="{5547BF11-2650-4B35-802D-96719B50AE57}" type="pres">
      <dgm:prSet presAssocID="{A9174BEC-1B81-4053-8646-33433BDF710E}" presName="firstChild" presStyleLbl="bgAccFollowNode1" presStyleIdx="0" presStyleCnt="4" custScaleX="64249" custScaleY="58062" custLinFactNeighborX="-1546" custLinFactNeighborY="-10663"/>
      <dgm:spPr/>
    </dgm:pt>
    <dgm:pt modelId="{92298D61-FE7D-4C88-B78B-1C0512046368}" type="pres">
      <dgm:prSet presAssocID="{A9174BEC-1B81-4053-8646-33433BDF710E}" presName="firstChildTx" presStyleLbl="bgAccFollowNode1" presStyleIdx="0" presStyleCnt="4">
        <dgm:presLayoutVars>
          <dgm:bulletEnabled val="1"/>
        </dgm:presLayoutVars>
      </dgm:prSet>
      <dgm:spPr/>
    </dgm:pt>
    <dgm:pt modelId="{4C02D254-6BF9-4818-BD90-DFA3D0165D2C}" type="pres">
      <dgm:prSet presAssocID="{621D0F8A-9F48-4F02-8577-F82DE151ED37}" presName="comp" presStyleCnt="0"/>
      <dgm:spPr/>
    </dgm:pt>
    <dgm:pt modelId="{FABEC6B1-0D36-4D3A-96F8-1342C6610CFB}" type="pres">
      <dgm:prSet presAssocID="{621D0F8A-9F48-4F02-8577-F82DE151ED37}" presName="child" presStyleLbl="bgAccFollowNode1" presStyleIdx="1" presStyleCnt="4" custScaleX="118916" custScaleY="176961"/>
      <dgm:spPr/>
    </dgm:pt>
    <dgm:pt modelId="{8EC09FC7-90C9-47AD-BF9E-4DA1A16BB2F1}" type="pres">
      <dgm:prSet presAssocID="{621D0F8A-9F48-4F02-8577-F82DE151ED37}" presName="childTx" presStyleLbl="bgAccFollowNode1" presStyleIdx="1" presStyleCnt="4">
        <dgm:presLayoutVars>
          <dgm:bulletEnabled val="1"/>
        </dgm:presLayoutVars>
      </dgm:prSet>
      <dgm:spPr/>
    </dgm:pt>
    <dgm:pt modelId="{8B5C6418-F325-480D-846B-EDBB5D437450}" type="pres">
      <dgm:prSet presAssocID="{A9174BEC-1B81-4053-8646-33433BDF710E}" presName="negSpace" presStyleCnt="0"/>
      <dgm:spPr/>
    </dgm:pt>
    <dgm:pt modelId="{2C89CBAE-F699-4874-92AE-D802F82E7290}" type="pres">
      <dgm:prSet presAssocID="{A9174BEC-1B81-4053-8646-33433BDF710E}" presName="circle" presStyleLbl="node1" presStyleIdx="0" presStyleCnt="2" custScaleX="123696" custScaleY="129264"/>
      <dgm:spPr/>
    </dgm:pt>
    <dgm:pt modelId="{430A4673-9DCF-4C61-81D1-3293E69F9A52}" type="pres">
      <dgm:prSet presAssocID="{7D08364D-6D99-4D77-A8DD-5140E764FE3F}" presName="transSpace" presStyleCnt="0"/>
      <dgm:spPr/>
    </dgm:pt>
    <dgm:pt modelId="{1BA5292B-CACD-4576-9A20-9E06A5A18926}" type="pres">
      <dgm:prSet presAssocID="{DD016E1A-0967-4258-AF23-A39F14FFAFC9}" presName="posSpace" presStyleCnt="0"/>
      <dgm:spPr/>
    </dgm:pt>
    <dgm:pt modelId="{EA2719C1-E5E1-4E88-B733-E52580C8A244}" type="pres">
      <dgm:prSet presAssocID="{DD016E1A-0967-4258-AF23-A39F14FFAFC9}" presName="vertFlow" presStyleCnt="0"/>
      <dgm:spPr/>
    </dgm:pt>
    <dgm:pt modelId="{A6648EB4-8467-4CEA-98A6-AB8CA1927A7A}" type="pres">
      <dgm:prSet presAssocID="{DD016E1A-0967-4258-AF23-A39F14FFAFC9}" presName="topSpace" presStyleCnt="0"/>
      <dgm:spPr/>
    </dgm:pt>
    <dgm:pt modelId="{A57C4169-09C2-471D-B93F-E2A57E205055}" type="pres">
      <dgm:prSet presAssocID="{DD016E1A-0967-4258-AF23-A39F14FFAFC9}" presName="firstComp" presStyleCnt="0"/>
      <dgm:spPr/>
    </dgm:pt>
    <dgm:pt modelId="{1D7EA5DC-514E-4D92-A05F-7A5AACEC0550}" type="pres">
      <dgm:prSet presAssocID="{DD016E1A-0967-4258-AF23-A39F14FFAFC9}" presName="firstChild" presStyleLbl="bgAccFollowNode1" presStyleIdx="2" presStyleCnt="4" custScaleX="120886" custScaleY="81742" custLinFactNeighborX="41465" custLinFactNeighborY="-2094"/>
      <dgm:spPr/>
    </dgm:pt>
    <dgm:pt modelId="{6E6FF40F-28D9-4B07-8904-4CFB8F5EF2BB}" type="pres">
      <dgm:prSet presAssocID="{DD016E1A-0967-4258-AF23-A39F14FFAFC9}" presName="firstChildTx" presStyleLbl="bgAccFollowNode1" presStyleIdx="2" presStyleCnt="4">
        <dgm:presLayoutVars>
          <dgm:bulletEnabled val="1"/>
        </dgm:presLayoutVars>
      </dgm:prSet>
      <dgm:spPr/>
    </dgm:pt>
    <dgm:pt modelId="{AA063032-B429-48BF-97E2-11836C8B541D}" type="pres">
      <dgm:prSet presAssocID="{BB40E378-BB9F-4C90-9D3C-1E452107B3D6}" presName="comp" presStyleCnt="0"/>
      <dgm:spPr/>
    </dgm:pt>
    <dgm:pt modelId="{3CBE22A6-B6A8-4C0C-BED7-6E7C7E913E8D}" type="pres">
      <dgm:prSet presAssocID="{BB40E378-BB9F-4C90-9D3C-1E452107B3D6}" presName="child" presStyleLbl="bgAccFollowNode1" presStyleIdx="3" presStyleCnt="4" custScaleX="120634"/>
      <dgm:spPr/>
    </dgm:pt>
    <dgm:pt modelId="{B0F61BC8-4D73-4E0C-97FE-AE54DF2A3432}" type="pres">
      <dgm:prSet presAssocID="{BB40E378-BB9F-4C90-9D3C-1E452107B3D6}" presName="childTx" presStyleLbl="bgAccFollowNode1" presStyleIdx="3" presStyleCnt="4">
        <dgm:presLayoutVars>
          <dgm:bulletEnabled val="1"/>
        </dgm:presLayoutVars>
      </dgm:prSet>
      <dgm:spPr/>
    </dgm:pt>
    <dgm:pt modelId="{EF098255-8865-4C77-9AF6-9CFCD1446250}" type="pres">
      <dgm:prSet presAssocID="{DD016E1A-0967-4258-AF23-A39F14FFAFC9}" presName="negSpace" presStyleCnt="0"/>
      <dgm:spPr/>
    </dgm:pt>
    <dgm:pt modelId="{E0BBA5A2-49AF-407B-ABCA-7F40262C56B7}" type="pres">
      <dgm:prSet presAssocID="{DD016E1A-0967-4258-AF23-A39F14FFAFC9}" presName="circle" presStyleLbl="node1" presStyleIdx="1" presStyleCnt="2" custScaleX="126293" custScaleY="115272" custLinFactNeighborX="-43731" custLinFactNeighborY="429"/>
      <dgm:spPr/>
    </dgm:pt>
  </dgm:ptLst>
  <dgm:cxnLst>
    <dgm:cxn modelId="{860A3A05-8E6B-4D4A-81BB-F7FD4DFDFD9E}" type="presOf" srcId="{BB40E378-BB9F-4C90-9D3C-1E452107B3D6}" destId="{3CBE22A6-B6A8-4C0C-BED7-6E7C7E913E8D}" srcOrd="0" destOrd="0" presId="urn:microsoft.com/office/officeart/2005/8/layout/hList9"/>
    <dgm:cxn modelId="{30CC760A-12E3-47CF-85B9-D8288F8E771D}" type="presOf" srcId="{621D0F8A-9F48-4F02-8577-F82DE151ED37}" destId="{FABEC6B1-0D36-4D3A-96F8-1342C6610CFB}" srcOrd="0" destOrd="0" presId="urn:microsoft.com/office/officeart/2005/8/layout/hList9"/>
    <dgm:cxn modelId="{A2558D0F-7393-4072-A88C-F98FA016D513}" srcId="{FBE1C1F8-0FCF-4AEA-BF3E-D2C65F88BE03}" destId="{A9174BEC-1B81-4053-8646-33433BDF710E}" srcOrd="0" destOrd="0" parTransId="{AF8EA1C7-2413-41E6-B751-DAE295B9F5E6}" sibTransId="{7D08364D-6D99-4D77-A8DD-5140E764FE3F}"/>
    <dgm:cxn modelId="{AB400147-8A68-4EA0-A036-2B575D267EB1}" srcId="{DD016E1A-0967-4258-AF23-A39F14FFAFC9}" destId="{BB40E378-BB9F-4C90-9D3C-1E452107B3D6}" srcOrd="1" destOrd="0" parTransId="{FBDE5589-6CF7-4500-AA88-6A30426A2E99}" sibTransId="{A652E24C-3563-4320-8644-3C43BC278181}"/>
    <dgm:cxn modelId="{C9F82D54-9482-451E-9F02-BD844515A1A4}" type="presOf" srcId="{A9174BEC-1B81-4053-8646-33433BDF710E}" destId="{2C89CBAE-F699-4874-92AE-D802F82E7290}" srcOrd="0" destOrd="0" presId="urn:microsoft.com/office/officeart/2005/8/layout/hList9"/>
    <dgm:cxn modelId="{D7830758-9D2F-4EA4-95BF-0223F693BAC8}" type="presOf" srcId="{BB40E378-BB9F-4C90-9D3C-1E452107B3D6}" destId="{B0F61BC8-4D73-4E0C-97FE-AE54DF2A3432}" srcOrd="1" destOrd="0" presId="urn:microsoft.com/office/officeart/2005/8/layout/hList9"/>
    <dgm:cxn modelId="{F63D9D58-8573-4133-8928-0EA4FEEBBE48}" type="presOf" srcId="{E48DBEDB-FF91-4AE2-B078-89845BD7BAC6}" destId="{92298D61-FE7D-4C88-B78B-1C0512046368}" srcOrd="1" destOrd="0" presId="urn:microsoft.com/office/officeart/2005/8/layout/hList9"/>
    <dgm:cxn modelId="{4B0BA285-6261-4C9B-8A73-A3427F8A421B}" srcId="{A9174BEC-1B81-4053-8646-33433BDF710E}" destId="{E48DBEDB-FF91-4AE2-B078-89845BD7BAC6}" srcOrd="0" destOrd="0" parTransId="{7BF3E7BE-87F1-44DC-8632-75AD22F4CDB6}" sibTransId="{25E40C24-4255-41BA-9431-FA2B70E27E47}"/>
    <dgm:cxn modelId="{C99CA0AD-197B-4B4C-99A4-5FAC79806A81}" type="presOf" srcId="{4EFF5F83-91BC-4E48-8F10-95C93BA4E82B}" destId="{6E6FF40F-28D9-4B07-8904-4CFB8F5EF2BB}" srcOrd="1" destOrd="0" presId="urn:microsoft.com/office/officeart/2005/8/layout/hList9"/>
    <dgm:cxn modelId="{C17A9DB4-D448-4284-8D39-03795A19DEED}" type="presOf" srcId="{FBE1C1F8-0FCF-4AEA-BF3E-D2C65F88BE03}" destId="{743356F3-8069-4E93-A0EF-566F4E299565}" srcOrd="0" destOrd="0" presId="urn:microsoft.com/office/officeart/2005/8/layout/hList9"/>
    <dgm:cxn modelId="{7F142FBD-FAE5-438C-8881-27B1CC567BDB}" srcId="{DD016E1A-0967-4258-AF23-A39F14FFAFC9}" destId="{4EFF5F83-91BC-4E48-8F10-95C93BA4E82B}" srcOrd="0" destOrd="0" parTransId="{686AADAD-B932-4D8A-A528-0B548FD60460}" sibTransId="{E73290F3-0FC4-44C7-BD60-687BF4DE08ED}"/>
    <dgm:cxn modelId="{C756BEBE-82B0-4DC4-87A7-4B015EE7418F}" type="presOf" srcId="{4EFF5F83-91BC-4E48-8F10-95C93BA4E82B}" destId="{1D7EA5DC-514E-4D92-A05F-7A5AACEC0550}" srcOrd="0" destOrd="0" presId="urn:microsoft.com/office/officeart/2005/8/layout/hList9"/>
    <dgm:cxn modelId="{290EA6D4-9800-4964-B532-6AAA6E487FD7}" srcId="{A9174BEC-1B81-4053-8646-33433BDF710E}" destId="{621D0F8A-9F48-4F02-8577-F82DE151ED37}" srcOrd="1" destOrd="0" parTransId="{C3FDCA6F-C818-4E02-A217-C874695561E8}" sibTransId="{673E0447-C41C-4DCD-AA25-EBE32588A6E3}"/>
    <dgm:cxn modelId="{9A5406D6-5B77-4AB1-ACAA-21A236ECC380}" type="presOf" srcId="{621D0F8A-9F48-4F02-8577-F82DE151ED37}" destId="{8EC09FC7-90C9-47AD-BF9E-4DA1A16BB2F1}" srcOrd="1" destOrd="0" presId="urn:microsoft.com/office/officeart/2005/8/layout/hList9"/>
    <dgm:cxn modelId="{EC02CBEF-10FA-4564-AD58-4EC708FFD080}" type="presOf" srcId="{E48DBEDB-FF91-4AE2-B078-89845BD7BAC6}" destId="{5547BF11-2650-4B35-802D-96719B50AE57}" srcOrd="0" destOrd="0" presId="urn:microsoft.com/office/officeart/2005/8/layout/hList9"/>
    <dgm:cxn modelId="{32E744FA-A5A4-4462-8D89-992B27F5920A}" type="presOf" srcId="{DD016E1A-0967-4258-AF23-A39F14FFAFC9}" destId="{E0BBA5A2-49AF-407B-ABCA-7F40262C56B7}" srcOrd="0" destOrd="0" presId="urn:microsoft.com/office/officeart/2005/8/layout/hList9"/>
    <dgm:cxn modelId="{DAB62FFF-4B84-414D-A1D3-D860896F31DF}" srcId="{FBE1C1F8-0FCF-4AEA-BF3E-D2C65F88BE03}" destId="{DD016E1A-0967-4258-AF23-A39F14FFAFC9}" srcOrd="1" destOrd="0" parTransId="{FDC46735-DBCB-4028-B2B5-9E70E1E650D7}" sibTransId="{9C528B2D-ACA5-4C3B-939B-1FB28867E083}"/>
    <dgm:cxn modelId="{B97740AC-E301-4065-A316-25440E30BDEF}" type="presParOf" srcId="{743356F3-8069-4E93-A0EF-566F4E299565}" destId="{57D8E080-7C6E-435F-B265-A4615502627E}" srcOrd="0" destOrd="0" presId="urn:microsoft.com/office/officeart/2005/8/layout/hList9"/>
    <dgm:cxn modelId="{E2464717-EA1E-4677-82B3-13D4A87F1D4C}" type="presParOf" srcId="{743356F3-8069-4E93-A0EF-566F4E299565}" destId="{CA9955B1-C3C3-4173-B6E5-8BE9CBE63371}" srcOrd="1" destOrd="0" presId="urn:microsoft.com/office/officeart/2005/8/layout/hList9"/>
    <dgm:cxn modelId="{8F6CAE88-A930-4BB5-8A9A-BC96A0B21252}" type="presParOf" srcId="{CA9955B1-C3C3-4173-B6E5-8BE9CBE63371}" destId="{983FC76E-9963-47A3-96DC-30F33F0BCF6C}" srcOrd="0" destOrd="0" presId="urn:microsoft.com/office/officeart/2005/8/layout/hList9"/>
    <dgm:cxn modelId="{DE0410B8-38AB-414C-9FC2-CAB7072D9711}" type="presParOf" srcId="{CA9955B1-C3C3-4173-B6E5-8BE9CBE63371}" destId="{70094412-B38C-41CA-8A8D-4FEA818D9E31}" srcOrd="1" destOrd="0" presId="urn:microsoft.com/office/officeart/2005/8/layout/hList9"/>
    <dgm:cxn modelId="{2B6A7AF9-A722-4CBF-990E-885576853064}" type="presParOf" srcId="{70094412-B38C-41CA-8A8D-4FEA818D9E31}" destId="{5547BF11-2650-4B35-802D-96719B50AE57}" srcOrd="0" destOrd="0" presId="urn:microsoft.com/office/officeart/2005/8/layout/hList9"/>
    <dgm:cxn modelId="{14D5264F-4494-4302-B770-DF9237007B0E}" type="presParOf" srcId="{70094412-B38C-41CA-8A8D-4FEA818D9E31}" destId="{92298D61-FE7D-4C88-B78B-1C0512046368}" srcOrd="1" destOrd="0" presId="urn:microsoft.com/office/officeart/2005/8/layout/hList9"/>
    <dgm:cxn modelId="{4DBB95E9-7A2B-4BFD-98E6-3AC4BCDA3E43}" type="presParOf" srcId="{CA9955B1-C3C3-4173-B6E5-8BE9CBE63371}" destId="{4C02D254-6BF9-4818-BD90-DFA3D0165D2C}" srcOrd="2" destOrd="0" presId="urn:microsoft.com/office/officeart/2005/8/layout/hList9"/>
    <dgm:cxn modelId="{3ECFDE28-E8AF-430F-B1E2-C838166FB386}" type="presParOf" srcId="{4C02D254-6BF9-4818-BD90-DFA3D0165D2C}" destId="{FABEC6B1-0D36-4D3A-96F8-1342C6610CFB}" srcOrd="0" destOrd="0" presId="urn:microsoft.com/office/officeart/2005/8/layout/hList9"/>
    <dgm:cxn modelId="{2F1DE78E-4CF1-4A46-AF33-16C58DDE9CF4}" type="presParOf" srcId="{4C02D254-6BF9-4818-BD90-DFA3D0165D2C}" destId="{8EC09FC7-90C9-47AD-BF9E-4DA1A16BB2F1}" srcOrd="1" destOrd="0" presId="urn:microsoft.com/office/officeart/2005/8/layout/hList9"/>
    <dgm:cxn modelId="{BDF56D9C-62ED-4992-8797-465BC1532D87}" type="presParOf" srcId="{743356F3-8069-4E93-A0EF-566F4E299565}" destId="{8B5C6418-F325-480D-846B-EDBB5D437450}" srcOrd="2" destOrd="0" presId="urn:microsoft.com/office/officeart/2005/8/layout/hList9"/>
    <dgm:cxn modelId="{60ADA1AE-4185-4648-8DBE-D25C256F23D4}" type="presParOf" srcId="{743356F3-8069-4E93-A0EF-566F4E299565}" destId="{2C89CBAE-F699-4874-92AE-D802F82E7290}" srcOrd="3" destOrd="0" presId="urn:microsoft.com/office/officeart/2005/8/layout/hList9"/>
    <dgm:cxn modelId="{8549093C-00A6-4B54-A432-71ED923182C1}" type="presParOf" srcId="{743356F3-8069-4E93-A0EF-566F4E299565}" destId="{430A4673-9DCF-4C61-81D1-3293E69F9A52}" srcOrd="4" destOrd="0" presId="urn:microsoft.com/office/officeart/2005/8/layout/hList9"/>
    <dgm:cxn modelId="{5FF34C36-6575-4A7C-BFA2-96F8DE95A869}" type="presParOf" srcId="{743356F3-8069-4E93-A0EF-566F4E299565}" destId="{1BA5292B-CACD-4576-9A20-9E06A5A18926}" srcOrd="5" destOrd="0" presId="urn:microsoft.com/office/officeart/2005/8/layout/hList9"/>
    <dgm:cxn modelId="{121D1073-281D-48D6-BB8E-DFAD62651E28}" type="presParOf" srcId="{743356F3-8069-4E93-A0EF-566F4E299565}" destId="{EA2719C1-E5E1-4E88-B733-E52580C8A244}" srcOrd="6" destOrd="0" presId="urn:microsoft.com/office/officeart/2005/8/layout/hList9"/>
    <dgm:cxn modelId="{E18568BF-16DA-496D-BB99-CF576B764303}" type="presParOf" srcId="{EA2719C1-E5E1-4E88-B733-E52580C8A244}" destId="{A6648EB4-8467-4CEA-98A6-AB8CA1927A7A}" srcOrd="0" destOrd="0" presId="urn:microsoft.com/office/officeart/2005/8/layout/hList9"/>
    <dgm:cxn modelId="{E1974702-6B44-4DFD-8B6B-0420F263EF8B}" type="presParOf" srcId="{EA2719C1-E5E1-4E88-B733-E52580C8A244}" destId="{A57C4169-09C2-471D-B93F-E2A57E205055}" srcOrd="1" destOrd="0" presId="urn:microsoft.com/office/officeart/2005/8/layout/hList9"/>
    <dgm:cxn modelId="{EEDCEEDF-E350-42A4-A352-2D4154BFA0E9}" type="presParOf" srcId="{A57C4169-09C2-471D-B93F-E2A57E205055}" destId="{1D7EA5DC-514E-4D92-A05F-7A5AACEC0550}" srcOrd="0" destOrd="0" presId="urn:microsoft.com/office/officeart/2005/8/layout/hList9"/>
    <dgm:cxn modelId="{C8CEDF7D-132F-4D7A-9C8B-3BD11708F6F1}" type="presParOf" srcId="{A57C4169-09C2-471D-B93F-E2A57E205055}" destId="{6E6FF40F-28D9-4B07-8904-4CFB8F5EF2BB}" srcOrd="1" destOrd="0" presId="urn:microsoft.com/office/officeart/2005/8/layout/hList9"/>
    <dgm:cxn modelId="{8F492E89-695F-450F-8B38-8FCC46DA5FE4}" type="presParOf" srcId="{EA2719C1-E5E1-4E88-B733-E52580C8A244}" destId="{AA063032-B429-48BF-97E2-11836C8B541D}" srcOrd="2" destOrd="0" presId="urn:microsoft.com/office/officeart/2005/8/layout/hList9"/>
    <dgm:cxn modelId="{8D24B622-D973-4018-88D8-C27919457104}" type="presParOf" srcId="{AA063032-B429-48BF-97E2-11836C8B541D}" destId="{3CBE22A6-B6A8-4C0C-BED7-6E7C7E913E8D}" srcOrd="0" destOrd="0" presId="urn:microsoft.com/office/officeart/2005/8/layout/hList9"/>
    <dgm:cxn modelId="{03B108F8-7280-4B5E-B1F8-14E3CCC7B3ED}" type="presParOf" srcId="{AA063032-B429-48BF-97E2-11836C8B541D}" destId="{B0F61BC8-4D73-4E0C-97FE-AE54DF2A3432}" srcOrd="1" destOrd="0" presId="urn:microsoft.com/office/officeart/2005/8/layout/hList9"/>
    <dgm:cxn modelId="{484A0AC8-69B5-49A2-89AF-6B0752B69C46}" type="presParOf" srcId="{743356F3-8069-4E93-A0EF-566F4E299565}" destId="{EF098255-8865-4C77-9AF6-9CFCD1446250}" srcOrd="7" destOrd="0" presId="urn:microsoft.com/office/officeart/2005/8/layout/hList9"/>
    <dgm:cxn modelId="{7DE05F73-3BDE-4D51-8D3A-7FB9351C7FB6}" type="presParOf" srcId="{743356F3-8069-4E93-A0EF-566F4E299565}" destId="{E0BBA5A2-49AF-407B-ABCA-7F40262C56B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849176-01C3-46C6-9DD7-B7F76D9C196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FB8E6-33BE-4242-8025-56C63BE5DC41}">
      <dgm:prSet phldrT="[Text]" custT="1"/>
      <dgm:spPr/>
      <dgm:t>
        <a:bodyPr/>
        <a:lstStyle/>
        <a:p>
          <a:pPr algn="ctr"/>
          <a:r>
            <a:rPr lang="en-US" sz="2400" dirty="0">
              <a:latin typeface="Arial Black" panose="020B0A04020102020204" pitchFamily="34" charset="0"/>
            </a:rPr>
            <a:t>2021</a:t>
          </a:r>
        </a:p>
      </dgm:t>
    </dgm:pt>
    <dgm:pt modelId="{EF392084-BF2B-46FA-8AE0-E8F2C4F1F993}" type="parTrans" cxnId="{3C9F9654-8712-4554-864B-49B997E3FEED}">
      <dgm:prSet/>
      <dgm:spPr/>
      <dgm:t>
        <a:bodyPr/>
        <a:lstStyle/>
        <a:p>
          <a:endParaRPr lang="en-US"/>
        </a:p>
      </dgm:t>
    </dgm:pt>
    <dgm:pt modelId="{D98FAB5D-8AF9-455F-B055-840B4EB95C1D}" type="sibTrans" cxnId="{3C9F9654-8712-4554-864B-49B997E3FEED}">
      <dgm:prSet/>
      <dgm:spPr/>
      <dgm:t>
        <a:bodyPr/>
        <a:lstStyle/>
        <a:p>
          <a:endParaRPr lang="en-US"/>
        </a:p>
      </dgm:t>
    </dgm:pt>
    <dgm:pt modelId="{EC53499C-2BB0-427A-ACEF-78A94A0AF086}">
      <dgm:prSet phldrT="[Text]" custT="1"/>
      <dgm:spPr/>
      <dgm:t>
        <a:bodyPr/>
        <a:lstStyle/>
        <a:p>
          <a:pPr algn="ctr"/>
          <a:r>
            <a:rPr lang="en-US" sz="2400" dirty="0">
              <a:latin typeface="Arial Black" panose="020B0A04020102020204" pitchFamily="34" charset="0"/>
            </a:rPr>
            <a:t>2022</a:t>
          </a:r>
        </a:p>
      </dgm:t>
    </dgm:pt>
    <dgm:pt modelId="{97371ED8-39B5-4060-A76F-22C9FD96864E}" type="parTrans" cxnId="{BC66CACA-ED7E-4E51-B739-DA3EE4D9B5E3}">
      <dgm:prSet/>
      <dgm:spPr/>
      <dgm:t>
        <a:bodyPr/>
        <a:lstStyle/>
        <a:p>
          <a:endParaRPr lang="en-US"/>
        </a:p>
      </dgm:t>
    </dgm:pt>
    <dgm:pt modelId="{13E5B277-380C-4E35-96BA-197ECE9FD6B2}" type="sibTrans" cxnId="{BC66CACA-ED7E-4E51-B739-DA3EE4D9B5E3}">
      <dgm:prSet/>
      <dgm:spPr/>
      <dgm:t>
        <a:bodyPr/>
        <a:lstStyle/>
        <a:p>
          <a:endParaRPr lang="en-US"/>
        </a:p>
      </dgm:t>
    </dgm:pt>
    <dgm:pt modelId="{7BDAD192-178D-4AA4-9DEA-1CACE8513C8C}">
      <dgm:prSet phldrT="[Text]" custT="1"/>
      <dgm:spPr/>
      <dgm:t>
        <a:bodyPr/>
        <a:lstStyle/>
        <a:p>
          <a:pPr algn="ctr"/>
          <a:r>
            <a:rPr lang="en-US" sz="2400" dirty="0">
              <a:latin typeface="Arial Black" panose="020B0A04020102020204" pitchFamily="34" charset="0"/>
            </a:rPr>
            <a:t>2023</a:t>
          </a:r>
        </a:p>
      </dgm:t>
    </dgm:pt>
    <dgm:pt modelId="{7D1799F3-28B1-4079-9C59-D513D7EBB9F6}" type="parTrans" cxnId="{24C65944-28B5-45A8-8FDB-D6D07DF842EE}">
      <dgm:prSet/>
      <dgm:spPr/>
      <dgm:t>
        <a:bodyPr/>
        <a:lstStyle/>
        <a:p>
          <a:endParaRPr lang="en-US"/>
        </a:p>
      </dgm:t>
    </dgm:pt>
    <dgm:pt modelId="{1D8098A0-1ED3-4577-86C8-9192909AA9B2}" type="sibTrans" cxnId="{24C65944-28B5-45A8-8FDB-D6D07DF842EE}">
      <dgm:prSet/>
      <dgm:spPr/>
      <dgm:t>
        <a:bodyPr/>
        <a:lstStyle/>
        <a:p>
          <a:endParaRPr lang="en-US"/>
        </a:p>
      </dgm:t>
    </dgm:pt>
    <dgm:pt modelId="{7275036F-9572-4A5F-8915-D29C8578D11F}">
      <dgm:prSet custT="1"/>
      <dgm:spPr/>
      <dgm:t>
        <a:bodyPr/>
        <a:lstStyle/>
        <a:p>
          <a:r>
            <a:rPr lang="en-US" sz="2400" dirty="0">
              <a:latin typeface="Arial Black" panose="020B0A04020102020204" pitchFamily="34" charset="0"/>
            </a:rPr>
            <a:t>2024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ian-aug</a:t>
          </a:r>
        </a:p>
      </dgm:t>
    </dgm:pt>
    <dgm:pt modelId="{9B7275C3-D999-4D68-9B13-268BF5B14410}" type="parTrans" cxnId="{964623AC-BA31-4731-9054-5518DC464890}">
      <dgm:prSet/>
      <dgm:spPr/>
      <dgm:t>
        <a:bodyPr/>
        <a:lstStyle/>
        <a:p>
          <a:endParaRPr lang="en-US"/>
        </a:p>
      </dgm:t>
    </dgm:pt>
    <dgm:pt modelId="{875721AC-CCAA-442E-AD15-63BC1D95FC8C}" type="sibTrans" cxnId="{964623AC-BA31-4731-9054-5518DC464890}">
      <dgm:prSet/>
      <dgm:spPr/>
      <dgm:t>
        <a:bodyPr/>
        <a:lstStyle/>
        <a:p>
          <a:endParaRPr lang="en-US"/>
        </a:p>
      </dgm:t>
    </dgm:pt>
    <dgm:pt modelId="{51A64AC9-8360-4E8A-AC57-8843313C9C82}">
      <dgm:prSet/>
      <dgm:spPr/>
      <dgm:t>
        <a:bodyPr/>
        <a:lstStyle/>
        <a:p>
          <a:pPr algn="ctr"/>
          <a:r>
            <a:rPr lang="en-US" dirty="0"/>
            <a:t>24</a:t>
          </a:r>
        </a:p>
      </dgm:t>
    </dgm:pt>
    <dgm:pt modelId="{A10B3DE3-C9AD-451A-A347-4F1D8406D54F}" type="parTrans" cxnId="{7D6754F5-49D4-4834-9AFF-5A951139F916}">
      <dgm:prSet/>
      <dgm:spPr/>
      <dgm:t>
        <a:bodyPr/>
        <a:lstStyle/>
        <a:p>
          <a:endParaRPr lang="en-US"/>
        </a:p>
      </dgm:t>
    </dgm:pt>
    <dgm:pt modelId="{402A0106-DC77-41CB-8ED4-E123B44580CB}" type="sibTrans" cxnId="{7D6754F5-49D4-4834-9AFF-5A951139F916}">
      <dgm:prSet/>
      <dgm:spPr/>
      <dgm:t>
        <a:bodyPr/>
        <a:lstStyle/>
        <a:p>
          <a:endParaRPr lang="en-US"/>
        </a:p>
      </dgm:t>
    </dgm:pt>
    <dgm:pt modelId="{AE709181-668B-4051-AE7E-C43BADB6E44B}">
      <dgm:prSet/>
      <dgm:spPr/>
      <dgm:t>
        <a:bodyPr/>
        <a:lstStyle/>
        <a:p>
          <a:pPr algn="ctr"/>
          <a:r>
            <a:rPr lang="en-US" dirty="0"/>
            <a:t>18</a:t>
          </a:r>
        </a:p>
      </dgm:t>
    </dgm:pt>
    <dgm:pt modelId="{C5127EFF-67C0-4052-8598-ACC2316EA55B}" type="parTrans" cxnId="{F3810EE6-F308-4972-B1AF-AAA870197F00}">
      <dgm:prSet/>
      <dgm:spPr/>
      <dgm:t>
        <a:bodyPr/>
        <a:lstStyle/>
        <a:p>
          <a:endParaRPr lang="en-US"/>
        </a:p>
      </dgm:t>
    </dgm:pt>
    <dgm:pt modelId="{350ADA3C-FC64-48EC-9F37-DBB84ECF4E4B}" type="sibTrans" cxnId="{F3810EE6-F308-4972-B1AF-AAA870197F00}">
      <dgm:prSet/>
      <dgm:spPr/>
      <dgm:t>
        <a:bodyPr/>
        <a:lstStyle/>
        <a:p>
          <a:endParaRPr lang="en-US"/>
        </a:p>
      </dgm:t>
    </dgm:pt>
    <dgm:pt modelId="{6756C149-F0C3-4DD0-9089-F2ECAB3B17F5}">
      <dgm:prSet/>
      <dgm:spPr/>
      <dgm:t>
        <a:bodyPr/>
        <a:lstStyle/>
        <a:p>
          <a:pPr algn="ctr"/>
          <a:r>
            <a:rPr lang="en-US" dirty="0"/>
            <a:t>16</a:t>
          </a:r>
        </a:p>
      </dgm:t>
    </dgm:pt>
    <dgm:pt modelId="{9A17FC44-DDDA-4C96-A5B9-17B878CEF16E}" type="parTrans" cxnId="{6F00A660-8649-4362-AB7A-22F4231CC0A6}">
      <dgm:prSet/>
      <dgm:spPr/>
      <dgm:t>
        <a:bodyPr/>
        <a:lstStyle/>
        <a:p>
          <a:endParaRPr lang="en-US"/>
        </a:p>
      </dgm:t>
    </dgm:pt>
    <dgm:pt modelId="{C7E0C39B-EB5D-4031-8F03-EB6DAE805EBA}" type="sibTrans" cxnId="{6F00A660-8649-4362-AB7A-22F4231CC0A6}">
      <dgm:prSet/>
      <dgm:spPr/>
      <dgm:t>
        <a:bodyPr/>
        <a:lstStyle/>
        <a:p>
          <a:endParaRPr lang="en-US"/>
        </a:p>
      </dgm:t>
    </dgm:pt>
    <dgm:pt modelId="{53224459-AB8E-4D68-A666-5AB57C5FB8E0}">
      <dgm:prSet/>
      <dgm:spPr/>
      <dgm:t>
        <a:bodyPr/>
        <a:lstStyle/>
        <a:p>
          <a:pPr algn="ctr"/>
          <a:r>
            <a:rPr lang="en-US" dirty="0"/>
            <a:t>7</a:t>
          </a:r>
        </a:p>
      </dgm:t>
    </dgm:pt>
    <dgm:pt modelId="{407D8789-C789-49F3-B329-929B9CB1875A}" type="parTrans" cxnId="{5758229C-BD38-427D-8073-76A1E120760C}">
      <dgm:prSet/>
      <dgm:spPr/>
      <dgm:t>
        <a:bodyPr/>
        <a:lstStyle/>
        <a:p>
          <a:endParaRPr lang="en-US"/>
        </a:p>
      </dgm:t>
    </dgm:pt>
    <dgm:pt modelId="{97C545C8-9B30-4BB9-9010-832C6E166AEA}" type="sibTrans" cxnId="{5758229C-BD38-427D-8073-76A1E120760C}">
      <dgm:prSet/>
      <dgm:spPr/>
      <dgm:t>
        <a:bodyPr/>
        <a:lstStyle/>
        <a:p>
          <a:endParaRPr lang="en-US"/>
        </a:p>
      </dgm:t>
    </dgm:pt>
    <dgm:pt modelId="{23418840-B2B8-4615-A0B0-AD55BD76A39E}" type="pres">
      <dgm:prSet presAssocID="{DE849176-01C3-46C6-9DD7-B7F76D9C196D}" presName="diagram" presStyleCnt="0">
        <dgm:presLayoutVars>
          <dgm:dir/>
          <dgm:animLvl val="lvl"/>
          <dgm:resizeHandles val="exact"/>
        </dgm:presLayoutVars>
      </dgm:prSet>
      <dgm:spPr/>
    </dgm:pt>
    <dgm:pt modelId="{0DBAA150-4563-4DED-8A68-ABB8FB73101F}" type="pres">
      <dgm:prSet presAssocID="{009FB8E6-33BE-4242-8025-56C63BE5DC41}" presName="compNode" presStyleCnt="0"/>
      <dgm:spPr/>
    </dgm:pt>
    <dgm:pt modelId="{6AC4930D-1910-47B6-9789-12D9FE9D4BBB}" type="pres">
      <dgm:prSet presAssocID="{009FB8E6-33BE-4242-8025-56C63BE5DC41}" presName="childRect" presStyleLbl="bgAcc1" presStyleIdx="0" presStyleCnt="4">
        <dgm:presLayoutVars>
          <dgm:bulletEnabled val="1"/>
        </dgm:presLayoutVars>
      </dgm:prSet>
      <dgm:spPr/>
    </dgm:pt>
    <dgm:pt modelId="{DD2A71FD-FEC9-4E22-8E9F-DA375C6025E3}" type="pres">
      <dgm:prSet presAssocID="{009FB8E6-33BE-4242-8025-56C63BE5DC4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CFFB45A-A7BB-426F-B68A-DFEFD04E2A5B}" type="pres">
      <dgm:prSet presAssocID="{009FB8E6-33BE-4242-8025-56C63BE5DC41}" presName="parentRect" presStyleLbl="alignNode1" presStyleIdx="0" presStyleCnt="4"/>
      <dgm:spPr/>
    </dgm:pt>
    <dgm:pt modelId="{B7BFBBD6-01E2-4676-8455-29937AD255CE}" type="pres">
      <dgm:prSet presAssocID="{009FB8E6-33BE-4242-8025-56C63BE5DC41}" presName="adorn" presStyleLbl="fgAccFollowNode1" presStyleIdx="0" presStyleCnt="4"/>
      <dgm:spPr/>
    </dgm:pt>
    <dgm:pt modelId="{C2EEC31B-C6F2-4D0B-A7AD-8818417CAE56}" type="pres">
      <dgm:prSet presAssocID="{D98FAB5D-8AF9-455F-B055-840B4EB95C1D}" presName="sibTrans" presStyleLbl="sibTrans2D1" presStyleIdx="0" presStyleCnt="0"/>
      <dgm:spPr/>
    </dgm:pt>
    <dgm:pt modelId="{58623249-9086-4E68-9905-3AAB1E82A284}" type="pres">
      <dgm:prSet presAssocID="{EC53499C-2BB0-427A-ACEF-78A94A0AF086}" presName="compNode" presStyleCnt="0"/>
      <dgm:spPr/>
    </dgm:pt>
    <dgm:pt modelId="{7CBD9B80-C81F-4B26-8BAE-DD968A286283}" type="pres">
      <dgm:prSet presAssocID="{EC53499C-2BB0-427A-ACEF-78A94A0AF086}" presName="childRect" presStyleLbl="bgAcc1" presStyleIdx="1" presStyleCnt="4">
        <dgm:presLayoutVars>
          <dgm:bulletEnabled val="1"/>
        </dgm:presLayoutVars>
      </dgm:prSet>
      <dgm:spPr/>
    </dgm:pt>
    <dgm:pt modelId="{0601FCB0-6004-4B9F-A544-D02EA0B29792}" type="pres">
      <dgm:prSet presAssocID="{EC53499C-2BB0-427A-ACEF-78A94A0AF0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341A3A9-01C0-46C1-AE6E-A5E77E1F4FF2}" type="pres">
      <dgm:prSet presAssocID="{EC53499C-2BB0-427A-ACEF-78A94A0AF086}" presName="parentRect" presStyleLbl="alignNode1" presStyleIdx="1" presStyleCnt="4"/>
      <dgm:spPr/>
    </dgm:pt>
    <dgm:pt modelId="{0291E308-A54D-42C8-9E8E-2437DD58F22F}" type="pres">
      <dgm:prSet presAssocID="{EC53499C-2BB0-427A-ACEF-78A94A0AF086}" presName="adorn" presStyleLbl="fgAccFollowNode1" presStyleIdx="1" presStyleCnt="4"/>
      <dgm:spPr/>
    </dgm:pt>
    <dgm:pt modelId="{7ACEE1E4-D898-4341-A2E4-7A7AE62E6E4D}" type="pres">
      <dgm:prSet presAssocID="{13E5B277-380C-4E35-96BA-197ECE9FD6B2}" presName="sibTrans" presStyleLbl="sibTrans2D1" presStyleIdx="0" presStyleCnt="0"/>
      <dgm:spPr/>
    </dgm:pt>
    <dgm:pt modelId="{F4867FB9-41DC-4A25-88C0-45A8968D9235}" type="pres">
      <dgm:prSet presAssocID="{7BDAD192-178D-4AA4-9DEA-1CACE8513C8C}" presName="compNode" presStyleCnt="0"/>
      <dgm:spPr/>
    </dgm:pt>
    <dgm:pt modelId="{9A522D11-5AD2-4228-AA55-B0F16B97C9A5}" type="pres">
      <dgm:prSet presAssocID="{7BDAD192-178D-4AA4-9DEA-1CACE8513C8C}" presName="childRect" presStyleLbl="bgAcc1" presStyleIdx="2" presStyleCnt="4">
        <dgm:presLayoutVars>
          <dgm:bulletEnabled val="1"/>
        </dgm:presLayoutVars>
      </dgm:prSet>
      <dgm:spPr/>
    </dgm:pt>
    <dgm:pt modelId="{C731BDB4-D5D5-48B0-912C-1B79C5DA769F}" type="pres">
      <dgm:prSet presAssocID="{7BDAD192-178D-4AA4-9DEA-1CACE8513C8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A49A16F-5FA0-466C-9C2B-1B3370853027}" type="pres">
      <dgm:prSet presAssocID="{7BDAD192-178D-4AA4-9DEA-1CACE8513C8C}" presName="parentRect" presStyleLbl="alignNode1" presStyleIdx="2" presStyleCnt="4"/>
      <dgm:spPr/>
    </dgm:pt>
    <dgm:pt modelId="{E0879B6E-1739-4B7D-8877-BCC233CFF5E3}" type="pres">
      <dgm:prSet presAssocID="{7BDAD192-178D-4AA4-9DEA-1CACE8513C8C}" presName="adorn" presStyleLbl="fgAccFollowNode1" presStyleIdx="2" presStyleCnt="4"/>
      <dgm:spPr/>
    </dgm:pt>
    <dgm:pt modelId="{CC9FECC7-63F4-446E-8B77-5406F404DD99}" type="pres">
      <dgm:prSet presAssocID="{1D8098A0-1ED3-4577-86C8-9192909AA9B2}" presName="sibTrans" presStyleLbl="sibTrans2D1" presStyleIdx="0" presStyleCnt="0"/>
      <dgm:spPr/>
    </dgm:pt>
    <dgm:pt modelId="{C59C90F5-D38E-4D22-9C7D-1ACBF8EB9FE1}" type="pres">
      <dgm:prSet presAssocID="{7275036F-9572-4A5F-8915-D29C8578D11F}" presName="compNode" presStyleCnt="0"/>
      <dgm:spPr/>
    </dgm:pt>
    <dgm:pt modelId="{F631B6B3-9E93-409E-9173-952E17A254DC}" type="pres">
      <dgm:prSet presAssocID="{7275036F-9572-4A5F-8915-D29C8578D11F}" presName="childRect" presStyleLbl="bgAcc1" presStyleIdx="3" presStyleCnt="4">
        <dgm:presLayoutVars>
          <dgm:bulletEnabled val="1"/>
        </dgm:presLayoutVars>
      </dgm:prSet>
      <dgm:spPr/>
    </dgm:pt>
    <dgm:pt modelId="{0EF62CA7-29A3-4383-BAE8-AB1B672C7DB8}" type="pres">
      <dgm:prSet presAssocID="{7275036F-9572-4A5F-8915-D29C8578D11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A377974-FE21-42C5-9378-A5F32D400731}" type="pres">
      <dgm:prSet presAssocID="{7275036F-9572-4A5F-8915-D29C8578D11F}" presName="parentRect" presStyleLbl="alignNode1" presStyleIdx="3" presStyleCnt="4"/>
      <dgm:spPr/>
    </dgm:pt>
    <dgm:pt modelId="{5B5B82C2-75DB-42EF-A4DA-1A11F3EED684}" type="pres">
      <dgm:prSet presAssocID="{7275036F-9572-4A5F-8915-D29C8578D11F}" presName="adorn" presStyleLbl="fgAccFollowNode1" presStyleIdx="3" presStyleCnt="4"/>
      <dgm:spPr/>
    </dgm:pt>
  </dgm:ptLst>
  <dgm:cxnLst>
    <dgm:cxn modelId="{AD52A10B-3DFA-4F70-8AE1-AFEC09649877}" type="presOf" srcId="{D98FAB5D-8AF9-455F-B055-840B4EB95C1D}" destId="{C2EEC31B-C6F2-4D0B-A7AD-8818417CAE56}" srcOrd="0" destOrd="0" presId="urn:microsoft.com/office/officeart/2005/8/layout/bList2"/>
    <dgm:cxn modelId="{D3F5D711-038E-4ABD-907A-DB1797F46261}" type="presOf" srcId="{13E5B277-380C-4E35-96BA-197ECE9FD6B2}" destId="{7ACEE1E4-D898-4341-A2E4-7A7AE62E6E4D}" srcOrd="0" destOrd="0" presId="urn:microsoft.com/office/officeart/2005/8/layout/bList2"/>
    <dgm:cxn modelId="{BC973515-2C10-4D97-B790-F7D15E34DCAA}" type="presOf" srcId="{53224459-AB8E-4D68-A666-5AB57C5FB8E0}" destId="{F631B6B3-9E93-409E-9173-952E17A254DC}" srcOrd="0" destOrd="0" presId="urn:microsoft.com/office/officeart/2005/8/layout/bList2"/>
    <dgm:cxn modelId="{BABD0C19-53A5-4E0D-A745-093E33343C9E}" type="presOf" srcId="{51A64AC9-8360-4E8A-AC57-8843313C9C82}" destId="{6AC4930D-1910-47B6-9789-12D9FE9D4BBB}" srcOrd="0" destOrd="0" presId="urn:microsoft.com/office/officeart/2005/8/layout/bList2"/>
    <dgm:cxn modelId="{DC6AF81B-BD38-44F1-8279-CE91DC97C91C}" type="presOf" srcId="{009FB8E6-33BE-4242-8025-56C63BE5DC41}" destId="{DD2A71FD-FEC9-4E22-8E9F-DA375C6025E3}" srcOrd="0" destOrd="0" presId="urn:microsoft.com/office/officeart/2005/8/layout/bList2"/>
    <dgm:cxn modelId="{3DF03D5C-3832-4F63-A7CE-5D9C9BDB7481}" type="presOf" srcId="{EC53499C-2BB0-427A-ACEF-78A94A0AF086}" destId="{3341A3A9-01C0-46C1-AE6E-A5E77E1F4FF2}" srcOrd="1" destOrd="0" presId="urn:microsoft.com/office/officeart/2005/8/layout/bList2"/>
    <dgm:cxn modelId="{6F00A660-8649-4362-AB7A-22F4231CC0A6}" srcId="{7BDAD192-178D-4AA4-9DEA-1CACE8513C8C}" destId="{6756C149-F0C3-4DD0-9089-F2ECAB3B17F5}" srcOrd="0" destOrd="0" parTransId="{9A17FC44-DDDA-4C96-A5B9-17B878CEF16E}" sibTransId="{C7E0C39B-EB5D-4031-8F03-EB6DAE805EBA}"/>
    <dgm:cxn modelId="{24C65944-28B5-45A8-8FDB-D6D07DF842EE}" srcId="{DE849176-01C3-46C6-9DD7-B7F76D9C196D}" destId="{7BDAD192-178D-4AA4-9DEA-1CACE8513C8C}" srcOrd="2" destOrd="0" parTransId="{7D1799F3-28B1-4079-9C59-D513D7EBB9F6}" sibTransId="{1D8098A0-1ED3-4577-86C8-9192909AA9B2}"/>
    <dgm:cxn modelId="{4E908846-C119-4FF5-9560-F489991E9760}" type="presOf" srcId="{AE709181-668B-4051-AE7E-C43BADB6E44B}" destId="{7CBD9B80-C81F-4B26-8BAE-DD968A286283}" srcOrd="0" destOrd="0" presId="urn:microsoft.com/office/officeart/2005/8/layout/bList2"/>
    <dgm:cxn modelId="{3C9F9654-8712-4554-864B-49B997E3FEED}" srcId="{DE849176-01C3-46C6-9DD7-B7F76D9C196D}" destId="{009FB8E6-33BE-4242-8025-56C63BE5DC41}" srcOrd="0" destOrd="0" parTransId="{EF392084-BF2B-46FA-8AE0-E8F2C4F1F993}" sibTransId="{D98FAB5D-8AF9-455F-B055-840B4EB95C1D}"/>
    <dgm:cxn modelId="{79AD3376-A8DD-4AC9-A975-81434DFE0EDE}" type="presOf" srcId="{6756C149-F0C3-4DD0-9089-F2ECAB3B17F5}" destId="{9A522D11-5AD2-4228-AA55-B0F16B97C9A5}" srcOrd="0" destOrd="0" presId="urn:microsoft.com/office/officeart/2005/8/layout/bList2"/>
    <dgm:cxn modelId="{689E6D56-A9B6-44F2-9C57-B0E9F6FED479}" type="presOf" srcId="{7275036F-9572-4A5F-8915-D29C8578D11F}" destId="{CA377974-FE21-42C5-9378-A5F32D400731}" srcOrd="1" destOrd="0" presId="urn:microsoft.com/office/officeart/2005/8/layout/bList2"/>
    <dgm:cxn modelId="{3F2EF288-5273-4931-BE5C-7889644D483B}" type="presOf" srcId="{1D8098A0-1ED3-4577-86C8-9192909AA9B2}" destId="{CC9FECC7-63F4-446E-8B77-5406F404DD99}" srcOrd="0" destOrd="0" presId="urn:microsoft.com/office/officeart/2005/8/layout/bList2"/>
    <dgm:cxn modelId="{5758229C-BD38-427D-8073-76A1E120760C}" srcId="{7275036F-9572-4A5F-8915-D29C8578D11F}" destId="{53224459-AB8E-4D68-A666-5AB57C5FB8E0}" srcOrd="0" destOrd="0" parTransId="{407D8789-C789-49F3-B329-929B9CB1875A}" sibTransId="{97C545C8-9B30-4BB9-9010-832C6E166AEA}"/>
    <dgm:cxn modelId="{964623AC-BA31-4731-9054-5518DC464890}" srcId="{DE849176-01C3-46C6-9DD7-B7F76D9C196D}" destId="{7275036F-9572-4A5F-8915-D29C8578D11F}" srcOrd="3" destOrd="0" parTransId="{9B7275C3-D999-4D68-9B13-268BF5B14410}" sibTransId="{875721AC-CCAA-442E-AD15-63BC1D95FC8C}"/>
    <dgm:cxn modelId="{17B1F0B3-76DD-4371-8380-B5FE7172F508}" type="presOf" srcId="{7BDAD192-178D-4AA4-9DEA-1CACE8513C8C}" destId="{C731BDB4-D5D5-48B0-912C-1B79C5DA769F}" srcOrd="0" destOrd="0" presId="urn:microsoft.com/office/officeart/2005/8/layout/bList2"/>
    <dgm:cxn modelId="{213E9DBD-F239-4CAA-B4FF-52D150BDB60F}" type="presOf" srcId="{009FB8E6-33BE-4242-8025-56C63BE5DC41}" destId="{0CFFB45A-A7BB-426F-B68A-DFEFD04E2A5B}" srcOrd="1" destOrd="0" presId="urn:microsoft.com/office/officeart/2005/8/layout/bList2"/>
    <dgm:cxn modelId="{5648DBC4-F2CF-488E-AB6A-B4CDBE526940}" type="presOf" srcId="{7275036F-9572-4A5F-8915-D29C8578D11F}" destId="{0EF62CA7-29A3-4383-BAE8-AB1B672C7DB8}" srcOrd="0" destOrd="0" presId="urn:microsoft.com/office/officeart/2005/8/layout/bList2"/>
    <dgm:cxn modelId="{BC66CACA-ED7E-4E51-B739-DA3EE4D9B5E3}" srcId="{DE849176-01C3-46C6-9DD7-B7F76D9C196D}" destId="{EC53499C-2BB0-427A-ACEF-78A94A0AF086}" srcOrd="1" destOrd="0" parTransId="{97371ED8-39B5-4060-A76F-22C9FD96864E}" sibTransId="{13E5B277-380C-4E35-96BA-197ECE9FD6B2}"/>
    <dgm:cxn modelId="{F0BA9ECE-E293-491B-9905-102A2871E99B}" type="presOf" srcId="{DE849176-01C3-46C6-9DD7-B7F76D9C196D}" destId="{23418840-B2B8-4615-A0B0-AD55BD76A39E}" srcOrd="0" destOrd="0" presId="urn:microsoft.com/office/officeart/2005/8/layout/bList2"/>
    <dgm:cxn modelId="{697209D5-9860-4716-8C97-CEDD01D39AE1}" type="presOf" srcId="{EC53499C-2BB0-427A-ACEF-78A94A0AF086}" destId="{0601FCB0-6004-4B9F-A544-D02EA0B29792}" srcOrd="0" destOrd="0" presId="urn:microsoft.com/office/officeart/2005/8/layout/bList2"/>
    <dgm:cxn modelId="{BBA566E2-11B3-4613-B441-7C21483E6607}" type="presOf" srcId="{7BDAD192-178D-4AA4-9DEA-1CACE8513C8C}" destId="{1A49A16F-5FA0-466C-9C2B-1B3370853027}" srcOrd="1" destOrd="0" presId="urn:microsoft.com/office/officeart/2005/8/layout/bList2"/>
    <dgm:cxn modelId="{F3810EE6-F308-4972-B1AF-AAA870197F00}" srcId="{EC53499C-2BB0-427A-ACEF-78A94A0AF086}" destId="{AE709181-668B-4051-AE7E-C43BADB6E44B}" srcOrd="0" destOrd="0" parTransId="{C5127EFF-67C0-4052-8598-ACC2316EA55B}" sibTransId="{350ADA3C-FC64-48EC-9F37-DBB84ECF4E4B}"/>
    <dgm:cxn modelId="{7D6754F5-49D4-4834-9AFF-5A951139F916}" srcId="{009FB8E6-33BE-4242-8025-56C63BE5DC41}" destId="{51A64AC9-8360-4E8A-AC57-8843313C9C82}" srcOrd="0" destOrd="0" parTransId="{A10B3DE3-C9AD-451A-A347-4F1D8406D54F}" sibTransId="{402A0106-DC77-41CB-8ED4-E123B44580CB}"/>
    <dgm:cxn modelId="{5C5B6B12-2B7D-4663-A998-9395B7D4CB2B}" type="presParOf" srcId="{23418840-B2B8-4615-A0B0-AD55BD76A39E}" destId="{0DBAA150-4563-4DED-8A68-ABB8FB73101F}" srcOrd="0" destOrd="0" presId="urn:microsoft.com/office/officeart/2005/8/layout/bList2"/>
    <dgm:cxn modelId="{49E9B3A4-CDDD-487E-8A2E-E172D1ECE506}" type="presParOf" srcId="{0DBAA150-4563-4DED-8A68-ABB8FB73101F}" destId="{6AC4930D-1910-47B6-9789-12D9FE9D4BBB}" srcOrd="0" destOrd="0" presId="urn:microsoft.com/office/officeart/2005/8/layout/bList2"/>
    <dgm:cxn modelId="{D47D8D77-50F3-4A7A-8F98-37F93F7C75E9}" type="presParOf" srcId="{0DBAA150-4563-4DED-8A68-ABB8FB73101F}" destId="{DD2A71FD-FEC9-4E22-8E9F-DA375C6025E3}" srcOrd="1" destOrd="0" presId="urn:microsoft.com/office/officeart/2005/8/layout/bList2"/>
    <dgm:cxn modelId="{78D0A135-A144-49D6-AFD6-5E768A2A6C6A}" type="presParOf" srcId="{0DBAA150-4563-4DED-8A68-ABB8FB73101F}" destId="{0CFFB45A-A7BB-426F-B68A-DFEFD04E2A5B}" srcOrd="2" destOrd="0" presId="urn:microsoft.com/office/officeart/2005/8/layout/bList2"/>
    <dgm:cxn modelId="{FBC047AC-BE96-4D85-A0ED-B9A6C9EB70F0}" type="presParOf" srcId="{0DBAA150-4563-4DED-8A68-ABB8FB73101F}" destId="{B7BFBBD6-01E2-4676-8455-29937AD255CE}" srcOrd="3" destOrd="0" presId="urn:microsoft.com/office/officeart/2005/8/layout/bList2"/>
    <dgm:cxn modelId="{B63260D5-B321-4155-92F2-254D8CA64915}" type="presParOf" srcId="{23418840-B2B8-4615-A0B0-AD55BD76A39E}" destId="{C2EEC31B-C6F2-4D0B-A7AD-8818417CAE56}" srcOrd="1" destOrd="0" presId="urn:microsoft.com/office/officeart/2005/8/layout/bList2"/>
    <dgm:cxn modelId="{D9EF1851-29A8-464E-AC84-9617CDDE873D}" type="presParOf" srcId="{23418840-B2B8-4615-A0B0-AD55BD76A39E}" destId="{58623249-9086-4E68-9905-3AAB1E82A284}" srcOrd="2" destOrd="0" presId="urn:microsoft.com/office/officeart/2005/8/layout/bList2"/>
    <dgm:cxn modelId="{39AB7836-3EBC-40F1-9FF6-9CF3691DEAC0}" type="presParOf" srcId="{58623249-9086-4E68-9905-3AAB1E82A284}" destId="{7CBD9B80-C81F-4B26-8BAE-DD968A286283}" srcOrd="0" destOrd="0" presId="urn:microsoft.com/office/officeart/2005/8/layout/bList2"/>
    <dgm:cxn modelId="{0AEA855B-73F1-4A0F-949A-89DB96C5C402}" type="presParOf" srcId="{58623249-9086-4E68-9905-3AAB1E82A284}" destId="{0601FCB0-6004-4B9F-A544-D02EA0B29792}" srcOrd="1" destOrd="0" presId="urn:microsoft.com/office/officeart/2005/8/layout/bList2"/>
    <dgm:cxn modelId="{4FA516C8-2B84-496B-8DBB-F1D75731DA38}" type="presParOf" srcId="{58623249-9086-4E68-9905-3AAB1E82A284}" destId="{3341A3A9-01C0-46C1-AE6E-A5E77E1F4FF2}" srcOrd="2" destOrd="0" presId="urn:microsoft.com/office/officeart/2005/8/layout/bList2"/>
    <dgm:cxn modelId="{5F4294BB-DCB0-48C3-9EAB-B19FD6D06BBD}" type="presParOf" srcId="{58623249-9086-4E68-9905-3AAB1E82A284}" destId="{0291E308-A54D-42C8-9E8E-2437DD58F22F}" srcOrd="3" destOrd="0" presId="urn:microsoft.com/office/officeart/2005/8/layout/bList2"/>
    <dgm:cxn modelId="{55606D6C-1DEB-4747-8508-86614632E0DD}" type="presParOf" srcId="{23418840-B2B8-4615-A0B0-AD55BD76A39E}" destId="{7ACEE1E4-D898-4341-A2E4-7A7AE62E6E4D}" srcOrd="3" destOrd="0" presId="urn:microsoft.com/office/officeart/2005/8/layout/bList2"/>
    <dgm:cxn modelId="{7F6C31FF-CC73-44D7-97BD-FA2613174E9D}" type="presParOf" srcId="{23418840-B2B8-4615-A0B0-AD55BD76A39E}" destId="{F4867FB9-41DC-4A25-88C0-45A8968D9235}" srcOrd="4" destOrd="0" presId="urn:microsoft.com/office/officeart/2005/8/layout/bList2"/>
    <dgm:cxn modelId="{85D66822-91C7-4875-81CB-ECFDC6461A03}" type="presParOf" srcId="{F4867FB9-41DC-4A25-88C0-45A8968D9235}" destId="{9A522D11-5AD2-4228-AA55-B0F16B97C9A5}" srcOrd="0" destOrd="0" presId="urn:microsoft.com/office/officeart/2005/8/layout/bList2"/>
    <dgm:cxn modelId="{305C7ABE-523D-426C-80A3-2D071C517661}" type="presParOf" srcId="{F4867FB9-41DC-4A25-88C0-45A8968D9235}" destId="{C731BDB4-D5D5-48B0-912C-1B79C5DA769F}" srcOrd="1" destOrd="0" presId="urn:microsoft.com/office/officeart/2005/8/layout/bList2"/>
    <dgm:cxn modelId="{5C474D1E-523D-44F7-B458-6BD5437EDE82}" type="presParOf" srcId="{F4867FB9-41DC-4A25-88C0-45A8968D9235}" destId="{1A49A16F-5FA0-466C-9C2B-1B3370853027}" srcOrd="2" destOrd="0" presId="urn:microsoft.com/office/officeart/2005/8/layout/bList2"/>
    <dgm:cxn modelId="{A2D5E1CD-2EB3-4247-B984-B756DB48917F}" type="presParOf" srcId="{F4867FB9-41DC-4A25-88C0-45A8968D9235}" destId="{E0879B6E-1739-4B7D-8877-BCC233CFF5E3}" srcOrd="3" destOrd="0" presId="urn:microsoft.com/office/officeart/2005/8/layout/bList2"/>
    <dgm:cxn modelId="{FF00F0C8-84D0-409B-B3FD-B64B8DE2A15F}" type="presParOf" srcId="{23418840-B2B8-4615-A0B0-AD55BD76A39E}" destId="{CC9FECC7-63F4-446E-8B77-5406F404DD99}" srcOrd="5" destOrd="0" presId="urn:microsoft.com/office/officeart/2005/8/layout/bList2"/>
    <dgm:cxn modelId="{1568E3FF-2741-4383-AEEF-FD60959C546D}" type="presParOf" srcId="{23418840-B2B8-4615-A0B0-AD55BD76A39E}" destId="{C59C90F5-D38E-4D22-9C7D-1ACBF8EB9FE1}" srcOrd="6" destOrd="0" presId="urn:microsoft.com/office/officeart/2005/8/layout/bList2"/>
    <dgm:cxn modelId="{982C37E0-CC53-4CA2-8376-0484EEEF9ACB}" type="presParOf" srcId="{C59C90F5-D38E-4D22-9C7D-1ACBF8EB9FE1}" destId="{F631B6B3-9E93-409E-9173-952E17A254DC}" srcOrd="0" destOrd="0" presId="urn:microsoft.com/office/officeart/2005/8/layout/bList2"/>
    <dgm:cxn modelId="{35B4C9AD-62DD-4815-84D1-F8F73C862296}" type="presParOf" srcId="{C59C90F5-D38E-4D22-9C7D-1ACBF8EB9FE1}" destId="{0EF62CA7-29A3-4383-BAE8-AB1B672C7DB8}" srcOrd="1" destOrd="0" presId="urn:microsoft.com/office/officeart/2005/8/layout/bList2"/>
    <dgm:cxn modelId="{99A3B2CC-FD68-4D55-A7B8-976A53C9BF2C}" type="presParOf" srcId="{C59C90F5-D38E-4D22-9C7D-1ACBF8EB9FE1}" destId="{CA377974-FE21-42C5-9378-A5F32D400731}" srcOrd="2" destOrd="0" presId="urn:microsoft.com/office/officeart/2005/8/layout/bList2"/>
    <dgm:cxn modelId="{73C31BDE-9B41-4F2B-AF0F-888C839704C5}" type="presParOf" srcId="{C59C90F5-D38E-4D22-9C7D-1ACBF8EB9FE1}" destId="{5B5B82C2-75DB-42EF-A4DA-1A11F3EED68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0F007C-0726-4AD1-888C-3D7ABEE1BF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880CE6-90DC-4FDE-991A-0FCEDCFB0DEC}">
      <dgm:prSet phldrT="[Text]"/>
      <dgm:spPr/>
      <dgm:t>
        <a:bodyPr/>
        <a:lstStyle/>
        <a:p>
          <a:r>
            <a:rPr lang="en-US" dirty="0"/>
            <a:t>MEDICI</a:t>
          </a:r>
        </a:p>
      </dgm:t>
    </dgm:pt>
    <dgm:pt modelId="{FF2961C1-E88F-4E1D-B4AB-7A5B5DE6319A}" type="parTrans" cxnId="{69212C3B-F1A1-4071-8683-C28B716B20E2}">
      <dgm:prSet/>
      <dgm:spPr/>
      <dgm:t>
        <a:bodyPr/>
        <a:lstStyle/>
        <a:p>
          <a:endParaRPr lang="en-US"/>
        </a:p>
      </dgm:t>
    </dgm:pt>
    <dgm:pt modelId="{92BE6825-CAA5-49C1-9EE0-C48852A05399}" type="sibTrans" cxnId="{69212C3B-F1A1-4071-8683-C28B716B20E2}">
      <dgm:prSet/>
      <dgm:spPr/>
      <dgm:t>
        <a:bodyPr/>
        <a:lstStyle/>
        <a:p>
          <a:endParaRPr lang="en-US"/>
        </a:p>
      </dgm:t>
    </dgm:pt>
    <dgm:pt modelId="{00B94E76-166A-4F73-AFA5-CB42AF9EF55F}">
      <dgm:prSet phldrT="[Text]"/>
      <dgm:spPr/>
      <dgm:t>
        <a:bodyPr/>
        <a:lstStyle/>
        <a:p>
          <a:r>
            <a:rPr lang="en-US" dirty="0"/>
            <a:t>AVIZ</a:t>
          </a:r>
          <a:r>
            <a:rPr lang="ro-RO" dirty="0"/>
            <a:t>Ă</a:t>
          </a:r>
          <a:r>
            <a:rPr lang="en-US" dirty="0"/>
            <a:t>RI</a:t>
          </a:r>
        </a:p>
      </dgm:t>
    </dgm:pt>
    <dgm:pt modelId="{D0E827D1-9261-4746-9200-E18F82C35126}" type="parTrans" cxnId="{976FB031-4BBF-41D7-A12C-422BE8C6C701}">
      <dgm:prSet/>
      <dgm:spPr/>
      <dgm:t>
        <a:bodyPr/>
        <a:lstStyle/>
        <a:p>
          <a:endParaRPr lang="en-US"/>
        </a:p>
      </dgm:t>
    </dgm:pt>
    <dgm:pt modelId="{8A28371E-1098-4D2A-946C-DD4929828BCD}" type="sibTrans" cxnId="{976FB031-4BBF-41D7-A12C-422BE8C6C701}">
      <dgm:prSet/>
      <dgm:spPr/>
      <dgm:t>
        <a:bodyPr/>
        <a:lstStyle/>
        <a:p>
          <a:endParaRPr lang="en-US"/>
        </a:p>
      </dgm:t>
    </dgm:pt>
    <dgm:pt modelId="{3036F421-9F51-4EC3-AE9D-379672ED6FEC}">
      <dgm:prSet phldrT="[Text]"/>
      <dgm:spPr/>
      <dgm:t>
        <a:bodyPr/>
        <a:lstStyle/>
        <a:p>
          <a:r>
            <a:rPr lang="en-US" dirty="0"/>
            <a:t>CABINETE MEDICALE</a:t>
          </a:r>
        </a:p>
      </dgm:t>
    </dgm:pt>
    <dgm:pt modelId="{0349D7D8-95E0-437F-A452-E004102DD202}" type="parTrans" cxnId="{F9FD9FC9-2E42-4A8C-8323-9A823952BF62}">
      <dgm:prSet/>
      <dgm:spPr/>
      <dgm:t>
        <a:bodyPr/>
        <a:lstStyle/>
        <a:p>
          <a:endParaRPr lang="en-US"/>
        </a:p>
      </dgm:t>
    </dgm:pt>
    <dgm:pt modelId="{7D6BD02D-0B7F-4C7A-81E2-6D5B0F5D1268}" type="sibTrans" cxnId="{F9FD9FC9-2E42-4A8C-8323-9A823952BF62}">
      <dgm:prSet/>
      <dgm:spPr/>
      <dgm:t>
        <a:bodyPr/>
        <a:lstStyle/>
        <a:p>
          <a:endParaRPr lang="en-US"/>
        </a:p>
      </dgm:t>
    </dgm:pt>
    <dgm:pt modelId="{9E1956CD-BC94-45CA-8DBF-41497307D3E9}">
      <dgm:prSet phldrT="[Text]"/>
      <dgm:spPr/>
      <dgm:t>
        <a:bodyPr/>
        <a:lstStyle/>
        <a:p>
          <a:r>
            <a:rPr lang="en-US" dirty="0"/>
            <a:t>AVIZ</a:t>
          </a:r>
          <a:r>
            <a:rPr lang="ro-RO" dirty="0"/>
            <a:t>Ă</a:t>
          </a:r>
          <a:r>
            <a:rPr lang="en-US" dirty="0"/>
            <a:t>RI</a:t>
          </a:r>
        </a:p>
      </dgm:t>
    </dgm:pt>
    <dgm:pt modelId="{0084EB36-BFF7-431B-816A-E6E295C66684}" type="parTrans" cxnId="{24A8EA24-E559-4FA9-B3A6-DC751A6FB221}">
      <dgm:prSet/>
      <dgm:spPr/>
      <dgm:t>
        <a:bodyPr/>
        <a:lstStyle/>
        <a:p>
          <a:endParaRPr lang="en-US"/>
        </a:p>
      </dgm:t>
    </dgm:pt>
    <dgm:pt modelId="{A9771B3C-EFF2-4018-8980-ED1DA64172CE}" type="sibTrans" cxnId="{24A8EA24-E559-4FA9-B3A6-DC751A6FB221}">
      <dgm:prSet/>
      <dgm:spPr/>
      <dgm:t>
        <a:bodyPr/>
        <a:lstStyle/>
        <a:p>
          <a:endParaRPr lang="en-US"/>
        </a:p>
      </dgm:t>
    </dgm:pt>
    <dgm:pt modelId="{EF22B537-6547-487D-ABAE-3174A0208CC6}" type="pres">
      <dgm:prSet presAssocID="{8B0F007C-0726-4AD1-888C-3D7ABEE1BFC2}" presName="linear" presStyleCnt="0">
        <dgm:presLayoutVars>
          <dgm:animLvl val="lvl"/>
          <dgm:resizeHandles val="exact"/>
        </dgm:presLayoutVars>
      </dgm:prSet>
      <dgm:spPr/>
    </dgm:pt>
    <dgm:pt modelId="{BE589B4A-202B-42E1-AE0B-327CCC01AF9A}" type="pres">
      <dgm:prSet presAssocID="{C5880CE6-90DC-4FDE-991A-0FCEDCFB0DE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DAE8770-3334-412D-8113-9DA68F601975}" type="pres">
      <dgm:prSet presAssocID="{C5880CE6-90DC-4FDE-991A-0FCEDCFB0DEC}" presName="childText" presStyleLbl="revTx" presStyleIdx="0" presStyleCnt="2">
        <dgm:presLayoutVars>
          <dgm:bulletEnabled val="1"/>
        </dgm:presLayoutVars>
      </dgm:prSet>
      <dgm:spPr/>
    </dgm:pt>
    <dgm:pt modelId="{069A00F8-5CC2-48A4-8D7A-4E773B0A544D}" type="pres">
      <dgm:prSet presAssocID="{3036F421-9F51-4EC3-AE9D-379672ED6FE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30B845-5EBF-4860-B2FB-3914A38013DB}" type="pres">
      <dgm:prSet presAssocID="{3036F421-9F51-4EC3-AE9D-379672ED6FE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A8EA24-E559-4FA9-B3A6-DC751A6FB221}" srcId="{3036F421-9F51-4EC3-AE9D-379672ED6FEC}" destId="{9E1956CD-BC94-45CA-8DBF-41497307D3E9}" srcOrd="0" destOrd="0" parTransId="{0084EB36-BFF7-431B-816A-E6E295C66684}" sibTransId="{A9771B3C-EFF2-4018-8980-ED1DA64172CE}"/>
    <dgm:cxn modelId="{976FB031-4BBF-41D7-A12C-422BE8C6C701}" srcId="{C5880CE6-90DC-4FDE-991A-0FCEDCFB0DEC}" destId="{00B94E76-166A-4F73-AFA5-CB42AF9EF55F}" srcOrd="0" destOrd="0" parTransId="{D0E827D1-9261-4746-9200-E18F82C35126}" sibTransId="{8A28371E-1098-4D2A-946C-DD4929828BCD}"/>
    <dgm:cxn modelId="{69212C3B-F1A1-4071-8683-C28B716B20E2}" srcId="{8B0F007C-0726-4AD1-888C-3D7ABEE1BFC2}" destId="{C5880CE6-90DC-4FDE-991A-0FCEDCFB0DEC}" srcOrd="0" destOrd="0" parTransId="{FF2961C1-E88F-4E1D-B4AB-7A5B5DE6319A}" sibTransId="{92BE6825-CAA5-49C1-9EE0-C48852A05399}"/>
    <dgm:cxn modelId="{11BA4296-B3D0-4274-8C8E-441E03B7E25C}" type="presOf" srcId="{3036F421-9F51-4EC3-AE9D-379672ED6FEC}" destId="{069A00F8-5CC2-48A4-8D7A-4E773B0A544D}" srcOrd="0" destOrd="0" presId="urn:microsoft.com/office/officeart/2005/8/layout/vList2"/>
    <dgm:cxn modelId="{F9FD9FC9-2E42-4A8C-8323-9A823952BF62}" srcId="{8B0F007C-0726-4AD1-888C-3D7ABEE1BFC2}" destId="{3036F421-9F51-4EC3-AE9D-379672ED6FEC}" srcOrd="1" destOrd="0" parTransId="{0349D7D8-95E0-437F-A452-E004102DD202}" sibTransId="{7D6BD02D-0B7F-4C7A-81E2-6D5B0F5D1268}"/>
    <dgm:cxn modelId="{2DD1B2C9-1358-47DA-B597-79D0839C7232}" type="presOf" srcId="{9E1956CD-BC94-45CA-8DBF-41497307D3E9}" destId="{F830B845-5EBF-4860-B2FB-3914A38013DB}" srcOrd="0" destOrd="0" presId="urn:microsoft.com/office/officeart/2005/8/layout/vList2"/>
    <dgm:cxn modelId="{AB6DA4CA-9F69-4561-99C0-1FF52D458ACE}" type="presOf" srcId="{00B94E76-166A-4F73-AFA5-CB42AF9EF55F}" destId="{3DAE8770-3334-412D-8113-9DA68F601975}" srcOrd="0" destOrd="0" presId="urn:microsoft.com/office/officeart/2005/8/layout/vList2"/>
    <dgm:cxn modelId="{FFDB6AE2-1ECE-402C-9C0F-54ABAB6C38BB}" type="presOf" srcId="{C5880CE6-90DC-4FDE-991A-0FCEDCFB0DEC}" destId="{BE589B4A-202B-42E1-AE0B-327CCC01AF9A}" srcOrd="0" destOrd="0" presId="urn:microsoft.com/office/officeart/2005/8/layout/vList2"/>
    <dgm:cxn modelId="{B21CEDEA-9E29-4F7A-BB26-4616840B2162}" type="presOf" srcId="{8B0F007C-0726-4AD1-888C-3D7ABEE1BFC2}" destId="{EF22B537-6547-487D-ABAE-3174A0208CC6}" srcOrd="0" destOrd="0" presId="urn:microsoft.com/office/officeart/2005/8/layout/vList2"/>
    <dgm:cxn modelId="{918A9DAC-4D06-4C18-A29E-C18CB011FA6E}" type="presParOf" srcId="{EF22B537-6547-487D-ABAE-3174A0208CC6}" destId="{BE589B4A-202B-42E1-AE0B-327CCC01AF9A}" srcOrd="0" destOrd="0" presId="urn:microsoft.com/office/officeart/2005/8/layout/vList2"/>
    <dgm:cxn modelId="{4DABA51A-F63A-471B-83DD-F8148EF9316E}" type="presParOf" srcId="{EF22B537-6547-487D-ABAE-3174A0208CC6}" destId="{3DAE8770-3334-412D-8113-9DA68F601975}" srcOrd="1" destOrd="0" presId="urn:microsoft.com/office/officeart/2005/8/layout/vList2"/>
    <dgm:cxn modelId="{57FFE860-11E2-4231-9677-D05AA2B9EA6E}" type="presParOf" srcId="{EF22B537-6547-487D-ABAE-3174A0208CC6}" destId="{069A00F8-5CC2-48A4-8D7A-4E773B0A544D}" srcOrd="2" destOrd="0" presId="urn:microsoft.com/office/officeart/2005/8/layout/vList2"/>
    <dgm:cxn modelId="{53ADCA4F-BE48-4635-9F45-5DEE4E15A9A7}" type="presParOf" srcId="{EF22B537-6547-487D-ABAE-3174A0208CC6}" destId="{F830B845-5EBF-4860-B2FB-3914A38013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710E4-F985-4F20-81FE-70E7FD5D9F57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AF8EE7-69FE-49EC-92ED-0A0BE4456D8E}">
      <dgm:prSet phldrT="[Text]"/>
      <dgm:spPr/>
      <dgm:t>
        <a:bodyPr/>
        <a:lstStyle/>
        <a:p>
          <a:r>
            <a:rPr lang="en-US" dirty="0"/>
            <a:t>2020 </a:t>
          </a:r>
          <a:r>
            <a:rPr lang="en-US" dirty="0" err="1"/>
            <a:t>noi</a:t>
          </a:r>
          <a:r>
            <a:rPr lang="en-US" dirty="0"/>
            <a:t>-dec</a:t>
          </a:r>
        </a:p>
      </dgm:t>
    </dgm:pt>
    <dgm:pt modelId="{94C780A2-1641-4F1E-829F-F8376F0737CB}" type="parTrans" cxnId="{51496B65-4AB1-4D2F-A874-BB93AB0C8DAE}">
      <dgm:prSet/>
      <dgm:spPr/>
      <dgm:t>
        <a:bodyPr/>
        <a:lstStyle/>
        <a:p>
          <a:endParaRPr lang="en-US"/>
        </a:p>
      </dgm:t>
    </dgm:pt>
    <dgm:pt modelId="{D0B1EE47-D68B-4E40-97AA-D8A8546A3817}" type="sibTrans" cxnId="{51496B65-4AB1-4D2F-A874-BB93AB0C8DAE}">
      <dgm:prSet/>
      <dgm:spPr/>
      <dgm:t>
        <a:bodyPr/>
        <a:lstStyle/>
        <a:p>
          <a:endParaRPr lang="en-US"/>
        </a:p>
      </dgm:t>
    </dgm:pt>
    <dgm:pt modelId="{41A76526-0C40-4674-857B-9C2FAC3D0A9A}">
      <dgm:prSet phldrT="[Text]"/>
      <dgm:spPr/>
      <dgm:t>
        <a:bodyPr/>
        <a:lstStyle/>
        <a:p>
          <a:r>
            <a:rPr lang="en-US" dirty="0"/>
            <a:t>17</a:t>
          </a:r>
        </a:p>
      </dgm:t>
    </dgm:pt>
    <dgm:pt modelId="{4C5FC2E6-0B64-4187-8EB4-7E4342A01995}" type="parTrans" cxnId="{491A6631-C187-409F-B573-383935326EA3}">
      <dgm:prSet/>
      <dgm:spPr/>
      <dgm:t>
        <a:bodyPr/>
        <a:lstStyle/>
        <a:p>
          <a:endParaRPr lang="en-US"/>
        </a:p>
      </dgm:t>
    </dgm:pt>
    <dgm:pt modelId="{9944989C-1386-44CD-8A05-C0465581018F}" type="sibTrans" cxnId="{491A6631-C187-409F-B573-383935326EA3}">
      <dgm:prSet/>
      <dgm:spPr/>
      <dgm:t>
        <a:bodyPr/>
        <a:lstStyle/>
        <a:p>
          <a:endParaRPr lang="en-US"/>
        </a:p>
      </dgm:t>
    </dgm:pt>
    <dgm:pt modelId="{D3F8D3C1-8831-4ABD-B14F-B62B6A25B80B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E0BFD9A2-B822-470D-BFF8-8E707DB8617A}" type="parTrans" cxnId="{488D5DD1-005C-4A4C-BCFB-A2747FD12572}">
      <dgm:prSet/>
      <dgm:spPr/>
      <dgm:t>
        <a:bodyPr/>
        <a:lstStyle/>
        <a:p>
          <a:endParaRPr lang="en-US"/>
        </a:p>
      </dgm:t>
    </dgm:pt>
    <dgm:pt modelId="{5889A089-D911-42C9-8043-B124224670A2}" type="sibTrans" cxnId="{488D5DD1-005C-4A4C-BCFB-A2747FD12572}">
      <dgm:prSet/>
      <dgm:spPr/>
      <dgm:t>
        <a:bodyPr/>
        <a:lstStyle/>
        <a:p>
          <a:endParaRPr lang="en-US"/>
        </a:p>
      </dgm:t>
    </dgm:pt>
    <dgm:pt modelId="{72243664-B71C-4280-8A24-892B94A2AA0C}">
      <dgm:prSet phldrT="[Text]"/>
      <dgm:spPr/>
      <dgm:t>
        <a:bodyPr/>
        <a:lstStyle/>
        <a:p>
          <a:r>
            <a:rPr lang="en-US" dirty="0"/>
            <a:t>36</a:t>
          </a:r>
        </a:p>
      </dgm:t>
    </dgm:pt>
    <dgm:pt modelId="{E0A625D1-FC7D-4C7D-9ED0-E955D18A6674}" type="parTrans" cxnId="{8CA13436-CB4B-45CE-B2E0-399C39D992C1}">
      <dgm:prSet/>
      <dgm:spPr/>
      <dgm:t>
        <a:bodyPr/>
        <a:lstStyle/>
        <a:p>
          <a:endParaRPr lang="en-US"/>
        </a:p>
      </dgm:t>
    </dgm:pt>
    <dgm:pt modelId="{C7209597-0CCB-4521-B6D4-3FF851CF1852}" type="sibTrans" cxnId="{8CA13436-CB4B-45CE-B2E0-399C39D992C1}">
      <dgm:prSet/>
      <dgm:spPr/>
      <dgm:t>
        <a:bodyPr/>
        <a:lstStyle/>
        <a:p>
          <a:endParaRPr lang="en-US"/>
        </a:p>
      </dgm:t>
    </dgm:pt>
    <dgm:pt modelId="{181C9451-F61E-482B-9A85-2CE99A91AFAD}">
      <dgm:prSet phldrT="[Text]"/>
      <dgm:spPr/>
      <dgm:t>
        <a:bodyPr/>
        <a:lstStyle/>
        <a:p>
          <a:r>
            <a:rPr lang="en-US" dirty="0"/>
            <a:t>2022</a:t>
          </a:r>
        </a:p>
      </dgm:t>
    </dgm:pt>
    <dgm:pt modelId="{1C3D35D4-82C4-4BA5-B44E-1ED41848122C}" type="parTrans" cxnId="{B0A93189-EB69-4182-9C4D-A4B84847F75F}">
      <dgm:prSet/>
      <dgm:spPr/>
      <dgm:t>
        <a:bodyPr/>
        <a:lstStyle/>
        <a:p>
          <a:endParaRPr lang="en-US"/>
        </a:p>
      </dgm:t>
    </dgm:pt>
    <dgm:pt modelId="{9873F100-B024-4E04-85B7-39A9BAB78995}" type="sibTrans" cxnId="{B0A93189-EB69-4182-9C4D-A4B84847F75F}">
      <dgm:prSet/>
      <dgm:spPr/>
      <dgm:t>
        <a:bodyPr/>
        <a:lstStyle/>
        <a:p>
          <a:endParaRPr lang="en-US"/>
        </a:p>
      </dgm:t>
    </dgm:pt>
    <dgm:pt modelId="{D59C08F4-E47F-41AE-8157-E00F1CDD7678}">
      <dgm:prSet phldrT="[Text]"/>
      <dgm:spPr/>
      <dgm:t>
        <a:bodyPr/>
        <a:lstStyle/>
        <a:p>
          <a:r>
            <a:rPr lang="en-US" dirty="0"/>
            <a:t>95</a:t>
          </a:r>
        </a:p>
      </dgm:t>
    </dgm:pt>
    <dgm:pt modelId="{AD0BDBC7-63BE-4950-84CB-39C157F0D08A}" type="parTrans" cxnId="{1369E8CB-9470-411A-AABC-10566568C652}">
      <dgm:prSet/>
      <dgm:spPr/>
      <dgm:t>
        <a:bodyPr/>
        <a:lstStyle/>
        <a:p>
          <a:endParaRPr lang="en-US"/>
        </a:p>
      </dgm:t>
    </dgm:pt>
    <dgm:pt modelId="{D8BC4A23-C1F4-4BB1-A05E-161E6E9D8069}" type="sibTrans" cxnId="{1369E8CB-9470-411A-AABC-10566568C652}">
      <dgm:prSet/>
      <dgm:spPr/>
      <dgm:t>
        <a:bodyPr/>
        <a:lstStyle/>
        <a:p>
          <a:endParaRPr lang="en-US"/>
        </a:p>
      </dgm:t>
    </dgm:pt>
    <dgm:pt modelId="{F872A578-37BE-49B0-8A07-4E4F720E97DC}">
      <dgm:prSet/>
      <dgm:spPr/>
      <dgm:t>
        <a:bodyPr/>
        <a:lstStyle/>
        <a:p>
          <a:r>
            <a:rPr lang="en-US" dirty="0"/>
            <a:t>2023</a:t>
          </a:r>
        </a:p>
      </dgm:t>
    </dgm:pt>
    <dgm:pt modelId="{1CF69C4F-B43E-4378-A9AE-1D55B09DB978}" type="parTrans" cxnId="{6FE992EB-78EA-46AC-8D66-B770D1D2A58A}">
      <dgm:prSet/>
      <dgm:spPr/>
      <dgm:t>
        <a:bodyPr/>
        <a:lstStyle/>
        <a:p>
          <a:endParaRPr lang="en-US"/>
        </a:p>
      </dgm:t>
    </dgm:pt>
    <dgm:pt modelId="{1D8A4D88-E34C-41DF-A694-9FAF7BF44DD3}" type="sibTrans" cxnId="{6FE992EB-78EA-46AC-8D66-B770D1D2A58A}">
      <dgm:prSet/>
      <dgm:spPr/>
      <dgm:t>
        <a:bodyPr/>
        <a:lstStyle/>
        <a:p>
          <a:endParaRPr lang="en-US"/>
        </a:p>
      </dgm:t>
    </dgm:pt>
    <dgm:pt modelId="{403F2A3B-04B9-4ABF-8DC8-981C18BCF33B}">
      <dgm:prSet/>
      <dgm:spPr/>
      <dgm:t>
        <a:bodyPr/>
        <a:lstStyle/>
        <a:p>
          <a:r>
            <a:rPr lang="en-US" dirty="0"/>
            <a:t>2024 </a:t>
          </a:r>
          <a:r>
            <a:rPr lang="en-US" dirty="0" err="1"/>
            <a:t>ian-aug</a:t>
          </a:r>
          <a:endParaRPr lang="en-US" dirty="0"/>
        </a:p>
      </dgm:t>
    </dgm:pt>
    <dgm:pt modelId="{B485886B-8B14-4C59-AF10-081DF0E420B7}" type="parTrans" cxnId="{3E86BFBD-C769-4408-AE6A-A0BF6AF62C0F}">
      <dgm:prSet/>
      <dgm:spPr/>
      <dgm:t>
        <a:bodyPr/>
        <a:lstStyle/>
        <a:p>
          <a:endParaRPr lang="en-US"/>
        </a:p>
      </dgm:t>
    </dgm:pt>
    <dgm:pt modelId="{327CDF53-EDFF-4473-AC2B-897843EA3FA6}" type="sibTrans" cxnId="{3E86BFBD-C769-4408-AE6A-A0BF6AF62C0F}">
      <dgm:prSet/>
      <dgm:spPr/>
      <dgm:t>
        <a:bodyPr/>
        <a:lstStyle/>
        <a:p>
          <a:endParaRPr lang="en-US"/>
        </a:p>
      </dgm:t>
    </dgm:pt>
    <dgm:pt modelId="{8F77424B-CE0A-4782-85BE-B1413B20141D}" type="pres">
      <dgm:prSet presAssocID="{266710E4-F985-4F20-81FE-70E7FD5D9F57}" presName="Name0" presStyleCnt="0">
        <dgm:presLayoutVars>
          <dgm:dir/>
          <dgm:animLvl val="lvl"/>
          <dgm:resizeHandles val="exact"/>
        </dgm:presLayoutVars>
      </dgm:prSet>
      <dgm:spPr/>
    </dgm:pt>
    <dgm:pt modelId="{16E9730A-0F1B-43A3-8CB8-D7B8A035230E}" type="pres">
      <dgm:prSet presAssocID="{6BAF8EE7-69FE-49EC-92ED-0A0BE4456D8E}" presName="compositeNode" presStyleCnt="0">
        <dgm:presLayoutVars>
          <dgm:bulletEnabled val="1"/>
        </dgm:presLayoutVars>
      </dgm:prSet>
      <dgm:spPr/>
    </dgm:pt>
    <dgm:pt modelId="{31D2C6A1-B427-4DD8-9F11-8324CF87EC7D}" type="pres">
      <dgm:prSet presAssocID="{6BAF8EE7-69FE-49EC-92ED-0A0BE4456D8E}" presName="bgRect" presStyleLbl="node1" presStyleIdx="0" presStyleCnt="5"/>
      <dgm:spPr/>
    </dgm:pt>
    <dgm:pt modelId="{052A7559-6F5A-43B1-A4D9-F844B234492A}" type="pres">
      <dgm:prSet presAssocID="{6BAF8EE7-69FE-49EC-92ED-0A0BE4456D8E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4AEEDDD9-92EC-43A2-8BD4-2304175D22B2}" type="pres">
      <dgm:prSet presAssocID="{6BAF8EE7-69FE-49EC-92ED-0A0BE4456D8E}" presName="childNode" presStyleLbl="node1" presStyleIdx="0" presStyleCnt="5">
        <dgm:presLayoutVars>
          <dgm:bulletEnabled val="1"/>
        </dgm:presLayoutVars>
      </dgm:prSet>
      <dgm:spPr/>
    </dgm:pt>
    <dgm:pt modelId="{A7C6EECA-0D8C-49BB-A3F9-8413B678A640}" type="pres">
      <dgm:prSet presAssocID="{D0B1EE47-D68B-4E40-97AA-D8A8546A3817}" presName="hSp" presStyleCnt="0"/>
      <dgm:spPr/>
    </dgm:pt>
    <dgm:pt modelId="{A7827067-7327-42C0-A74B-DF8D3A0280E0}" type="pres">
      <dgm:prSet presAssocID="{D0B1EE47-D68B-4E40-97AA-D8A8546A3817}" presName="vProcSp" presStyleCnt="0"/>
      <dgm:spPr/>
    </dgm:pt>
    <dgm:pt modelId="{A9E71272-2E7D-42B8-8741-C39DF5104661}" type="pres">
      <dgm:prSet presAssocID="{D0B1EE47-D68B-4E40-97AA-D8A8546A3817}" presName="vSp1" presStyleCnt="0"/>
      <dgm:spPr/>
    </dgm:pt>
    <dgm:pt modelId="{02524FFF-5E61-40E4-9CF7-4871A2453797}" type="pres">
      <dgm:prSet presAssocID="{D0B1EE47-D68B-4E40-97AA-D8A8546A3817}" presName="simulatedConn" presStyleLbl="solidFgAcc1" presStyleIdx="0" presStyleCnt="4"/>
      <dgm:spPr/>
    </dgm:pt>
    <dgm:pt modelId="{F7BA0F2B-7FF7-48B4-A49C-45CAA0D712E7}" type="pres">
      <dgm:prSet presAssocID="{D0B1EE47-D68B-4E40-97AA-D8A8546A3817}" presName="vSp2" presStyleCnt="0"/>
      <dgm:spPr/>
    </dgm:pt>
    <dgm:pt modelId="{6E193DBD-EEE9-4921-A23C-9784437F726F}" type="pres">
      <dgm:prSet presAssocID="{D0B1EE47-D68B-4E40-97AA-D8A8546A3817}" presName="sibTrans" presStyleCnt="0"/>
      <dgm:spPr/>
    </dgm:pt>
    <dgm:pt modelId="{0BB63B6F-E3FD-458E-A6D3-2AA034EEF181}" type="pres">
      <dgm:prSet presAssocID="{D3F8D3C1-8831-4ABD-B14F-B62B6A25B80B}" presName="compositeNode" presStyleCnt="0">
        <dgm:presLayoutVars>
          <dgm:bulletEnabled val="1"/>
        </dgm:presLayoutVars>
      </dgm:prSet>
      <dgm:spPr/>
    </dgm:pt>
    <dgm:pt modelId="{AA3344C5-A346-4317-9D2B-DDC575ABFDCF}" type="pres">
      <dgm:prSet presAssocID="{D3F8D3C1-8831-4ABD-B14F-B62B6A25B80B}" presName="bgRect" presStyleLbl="node1" presStyleIdx="1" presStyleCnt="5"/>
      <dgm:spPr/>
    </dgm:pt>
    <dgm:pt modelId="{CFCA8AB6-7373-4E23-9F5E-41D3B17CC464}" type="pres">
      <dgm:prSet presAssocID="{D3F8D3C1-8831-4ABD-B14F-B62B6A25B80B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D7CCCD1C-38D0-4B69-AC11-F6A50B2DD873}" type="pres">
      <dgm:prSet presAssocID="{D3F8D3C1-8831-4ABD-B14F-B62B6A25B80B}" presName="childNode" presStyleLbl="node1" presStyleIdx="1" presStyleCnt="5">
        <dgm:presLayoutVars>
          <dgm:bulletEnabled val="1"/>
        </dgm:presLayoutVars>
      </dgm:prSet>
      <dgm:spPr/>
    </dgm:pt>
    <dgm:pt modelId="{73AA802B-2704-4796-90C9-16B77372C5E6}" type="pres">
      <dgm:prSet presAssocID="{5889A089-D911-42C9-8043-B124224670A2}" presName="hSp" presStyleCnt="0"/>
      <dgm:spPr/>
    </dgm:pt>
    <dgm:pt modelId="{4F3CF79B-11E0-487B-B5A6-83A57945283D}" type="pres">
      <dgm:prSet presAssocID="{5889A089-D911-42C9-8043-B124224670A2}" presName="vProcSp" presStyleCnt="0"/>
      <dgm:spPr/>
    </dgm:pt>
    <dgm:pt modelId="{6C2E07C9-FE36-4DA7-8A63-099E6B85B95E}" type="pres">
      <dgm:prSet presAssocID="{5889A089-D911-42C9-8043-B124224670A2}" presName="vSp1" presStyleCnt="0"/>
      <dgm:spPr/>
    </dgm:pt>
    <dgm:pt modelId="{A3F9164B-8C18-4196-A0F0-B441916DB88B}" type="pres">
      <dgm:prSet presAssocID="{5889A089-D911-42C9-8043-B124224670A2}" presName="simulatedConn" presStyleLbl="solidFgAcc1" presStyleIdx="1" presStyleCnt="4"/>
      <dgm:spPr/>
    </dgm:pt>
    <dgm:pt modelId="{865F2053-E0E4-40FE-9B3C-9BEEC6943A13}" type="pres">
      <dgm:prSet presAssocID="{5889A089-D911-42C9-8043-B124224670A2}" presName="vSp2" presStyleCnt="0"/>
      <dgm:spPr/>
    </dgm:pt>
    <dgm:pt modelId="{FC0BE95A-8F44-4DDF-AD14-69CD2FCB2639}" type="pres">
      <dgm:prSet presAssocID="{5889A089-D911-42C9-8043-B124224670A2}" presName="sibTrans" presStyleCnt="0"/>
      <dgm:spPr/>
    </dgm:pt>
    <dgm:pt modelId="{71BB2B26-52CF-415A-AB01-9F5184A6950C}" type="pres">
      <dgm:prSet presAssocID="{181C9451-F61E-482B-9A85-2CE99A91AFAD}" presName="compositeNode" presStyleCnt="0">
        <dgm:presLayoutVars>
          <dgm:bulletEnabled val="1"/>
        </dgm:presLayoutVars>
      </dgm:prSet>
      <dgm:spPr/>
    </dgm:pt>
    <dgm:pt modelId="{D9A75F58-61AC-4476-9560-D757AB5548C9}" type="pres">
      <dgm:prSet presAssocID="{181C9451-F61E-482B-9A85-2CE99A91AFAD}" presName="bgRect" presStyleLbl="node1" presStyleIdx="2" presStyleCnt="5"/>
      <dgm:spPr/>
    </dgm:pt>
    <dgm:pt modelId="{2E1089A3-4D6D-443A-8BFF-90A15B6CC7FC}" type="pres">
      <dgm:prSet presAssocID="{181C9451-F61E-482B-9A85-2CE99A91AFAD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73C9E289-CD91-4EAB-B473-D25A0BCF164D}" type="pres">
      <dgm:prSet presAssocID="{181C9451-F61E-482B-9A85-2CE99A91AFAD}" presName="childNode" presStyleLbl="node1" presStyleIdx="2" presStyleCnt="5">
        <dgm:presLayoutVars>
          <dgm:bulletEnabled val="1"/>
        </dgm:presLayoutVars>
      </dgm:prSet>
      <dgm:spPr/>
    </dgm:pt>
    <dgm:pt modelId="{59B8DB11-1FB1-417C-8E52-9FC38E58013E}" type="pres">
      <dgm:prSet presAssocID="{9873F100-B024-4E04-85B7-39A9BAB78995}" presName="hSp" presStyleCnt="0"/>
      <dgm:spPr/>
    </dgm:pt>
    <dgm:pt modelId="{0B590D0A-30EA-4E91-ADCF-E5ECA595B716}" type="pres">
      <dgm:prSet presAssocID="{9873F100-B024-4E04-85B7-39A9BAB78995}" presName="vProcSp" presStyleCnt="0"/>
      <dgm:spPr/>
    </dgm:pt>
    <dgm:pt modelId="{3905797D-9341-48B6-9E3A-459D678EFB6C}" type="pres">
      <dgm:prSet presAssocID="{9873F100-B024-4E04-85B7-39A9BAB78995}" presName="vSp1" presStyleCnt="0"/>
      <dgm:spPr/>
    </dgm:pt>
    <dgm:pt modelId="{BEB13906-4CA3-4BCB-9E27-5D6169CD1F10}" type="pres">
      <dgm:prSet presAssocID="{9873F100-B024-4E04-85B7-39A9BAB78995}" presName="simulatedConn" presStyleLbl="solidFgAcc1" presStyleIdx="2" presStyleCnt="4"/>
      <dgm:spPr/>
    </dgm:pt>
    <dgm:pt modelId="{2FA0B1A5-088A-4CD6-805E-A4025FA88632}" type="pres">
      <dgm:prSet presAssocID="{9873F100-B024-4E04-85B7-39A9BAB78995}" presName="vSp2" presStyleCnt="0"/>
      <dgm:spPr/>
    </dgm:pt>
    <dgm:pt modelId="{A40420FB-A167-42C5-9250-6975B85E7ABA}" type="pres">
      <dgm:prSet presAssocID="{9873F100-B024-4E04-85B7-39A9BAB78995}" presName="sibTrans" presStyleCnt="0"/>
      <dgm:spPr/>
    </dgm:pt>
    <dgm:pt modelId="{2D2FEAB7-458D-4A09-8F4D-49EC1C781950}" type="pres">
      <dgm:prSet presAssocID="{F872A578-37BE-49B0-8A07-4E4F720E97DC}" presName="compositeNode" presStyleCnt="0">
        <dgm:presLayoutVars>
          <dgm:bulletEnabled val="1"/>
        </dgm:presLayoutVars>
      </dgm:prSet>
      <dgm:spPr/>
    </dgm:pt>
    <dgm:pt modelId="{E19EB157-99BB-4051-AA15-063B32711071}" type="pres">
      <dgm:prSet presAssocID="{F872A578-37BE-49B0-8A07-4E4F720E97DC}" presName="bgRect" presStyleLbl="node1" presStyleIdx="3" presStyleCnt="5"/>
      <dgm:spPr/>
    </dgm:pt>
    <dgm:pt modelId="{85B4AEDC-CE6E-4B7E-973B-11A76012FC14}" type="pres">
      <dgm:prSet presAssocID="{F872A578-37BE-49B0-8A07-4E4F720E97DC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2BE15204-D660-495A-87C2-30D4FAEA28C7}" type="pres">
      <dgm:prSet presAssocID="{1D8A4D88-E34C-41DF-A694-9FAF7BF44DD3}" presName="hSp" presStyleCnt="0"/>
      <dgm:spPr/>
    </dgm:pt>
    <dgm:pt modelId="{B33210B9-FB9F-4E6E-BA5D-4ECCC2314D90}" type="pres">
      <dgm:prSet presAssocID="{1D8A4D88-E34C-41DF-A694-9FAF7BF44DD3}" presName="vProcSp" presStyleCnt="0"/>
      <dgm:spPr/>
    </dgm:pt>
    <dgm:pt modelId="{4E4BF3BD-14A7-4575-B6B2-A47AEC061578}" type="pres">
      <dgm:prSet presAssocID="{1D8A4D88-E34C-41DF-A694-9FAF7BF44DD3}" presName="vSp1" presStyleCnt="0"/>
      <dgm:spPr/>
    </dgm:pt>
    <dgm:pt modelId="{E96E2424-65AA-4EC3-9FC4-9D83A46DAE38}" type="pres">
      <dgm:prSet presAssocID="{1D8A4D88-E34C-41DF-A694-9FAF7BF44DD3}" presName="simulatedConn" presStyleLbl="solidFgAcc1" presStyleIdx="3" presStyleCnt="4"/>
      <dgm:spPr/>
    </dgm:pt>
    <dgm:pt modelId="{7ED24B3B-A380-4CA5-B800-1389E219CD05}" type="pres">
      <dgm:prSet presAssocID="{1D8A4D88-E34C-41DF-A694-9FAF7BF44DD3}" presName="vSp2" presStyleCnt="0"/>
      <dgm:spPr/>
    </dgm:pt>
    <dgm:pt modelId="{0E2BB1C6-03F7-4B0F-9986-D860FF3F2195}" type="pres">
      <dgm:prSet presAssocID="{1D8A4D88-E34C-41DF-A694-9FAF7BF44DD3}" presName="sibTrans" presStyleCnt="0"/>
      <dgm:spPr/>
    </dgm:pt>
    <dgm:pt modelId="{062FEE76-3ED0-4B19-B7D3-083BAF24FC4E}" type="pres">
      <dgm:prSet presAssocID="{403F2A3B-04B9-4ABF-8DC8-981C18BCF33B}" presName="compositeNode" presStyleCnt="0">
        <dgm:presLayoutVars>
          <dgm:bulletEnabled val="1"/>
        </dgm:presLayoutVars>
      </dgm:prSet>
      <dgm:spPr/>
    </dgm:pt>
    <dgm:pt modelId="{1D744AD6-CD78-441A-9BF1-DB8385C6A47E}" type="pres">
      <dgm:prSet presAssocID="{403F2A3B-04B9-4ABF-8DC8-981C18BCF33B}" presName="bgRect" presStyleLbl="node1" presStyleIdx="4" presStyleCnt="5"/>
      <dgm:spPr/>
    </dgm:pt>
    <dgm:pt modelId="{81EC54AF-5693-48EA-99C9-5A767BBE058A}" type="pres">
      <dgm:prSet presAssocID="{403F2A3B-04B9-4ABF-8DC8-981C18BCF33B}" presName="parentNode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8D2E918-5F50-47C7-B2A4-A49DF29C9624}" type="presOf" srcId="{266710E4-F985-4F20-81FE-70E7FD5D9F57}" destId="{8F77424B-CE0A-4782-85BE-B1413B20141D}" srcOrd="0" destOrd="0" presId="urn:microsoft.com/office/officeart/2005/8/layout/hProcess7"/>
    <dgm:cxn modelId="{C8FD8227-A98E-44F2-A4FC-459D94B40277}" type="presOf" srcId="{41A76526-0C40-4674-857B-9C2FAC3D0A9A}" destId="{4AEEDDD9-92EC-43A2-8BD4-2304175D22B2}" srcOrd="0" destOrd="0" presId="urn:microsoft.com/office/officeart/2005/8/layout/hProcess7"/>
    <dgm:cxn modelId="{491A6631-C187-409F-B573-383935326EA3}" srcId="{6BAF8EE7-69FE-49EC-92ED-0A0BE4456D8E}" destId="{41A76526-0C40-4674-857B-9C2FAC3D0A9A}" srcOrd="0" destOrd="0" parTransId="{4C5FC2E6-0B64-4187-8EB4-7E4342A01995}" sibTransId="{9944989C-1386-44CD-8A05-C0465581018F}"/>
    <dgm:cxn modelId="{8CA13436-CB4B-45CE-B2E0-399C39D992C1}" srcId="{D3F8D3C1-8831-4ABD-B14F-B62B6A25B80B}" destId="{72243664-B71C-4280-8A24-892B94A2AA0C}" srcOrd="0" destOrd="0" parTransId="{E0A625D1-FC7D-4C7D-9ED0-E955D18A6674}" sibTransId="{C7209597-0CCB-4521-B6D4-3FF851CF1852}"/>
    <dgm:cxn modelId="{6E663C36-42D3-4799-856C-A29665970DD7}" type="presOf" srcId="{D3F8D3C1-8831-4ABD-B14F-B62B6A25B80B}" destId="{AA3344C5-A346-4317-9D2B-DDC575ABFDCF}" srcOrd="0" destOrd="0" presId="urn:microsoft.com/office/officeart/2005/8/layout/hProcess7"/>
    <dgm:cxn modelId="{5D51CF5B-9A4A-4D20-9490-4FE46EE9DF99}" type="presOf" srcId="{F872A578-37BE-49B0-8A07-4E4F720E97DC}" destId="{E19EB157-99BB-4051-AA15-063B32711071}" srcOrd="0" destOrd="0" presId="urn:microsoft.com/office/officeart/2005/8/layout/hProcess7"/>
    <dgm:cxn modelId="{AA235D44-EECC-402A-9E30-0C8388706927}" type="presOf" srcId="{181C9451-F61E-482B-9A85-2CE99A91AFAD}" destId="{2E1089A3-4D6D-443A-8BFF-90A15B6CC7FC}" srcOrd="1" destOrd="0" presId="urn:microsoft.com/office/officeart/2005/8/layout/hProcess7"/>
    <dgm:cxn modelId="{51496B65-4AB1-4D2F-A874-BB93AB0C8DAE}" srcId="{266710E4-F985-4F20-81FE-70E7FD5D9F57}" destId="{6BAF8EE7-69FE-49EC-92ED-0A0BE4456D8E}" srcOrd="0" destOrd="0" parTransId="{94C780A2-1641-4F1E-829F-F8376F0737CB}" sibTransId="{D0B1EE47-D68B-4E40-97AA-D8A8546A3817}"/>
    <dgm:cxn modelId="{86C51C88-F746-4F0F-84CA-C2387D9F67E1}" type="presOf" srcId="{D59C08F4-E47F-41AE-8157-E00F1CDD7678}" destId="{73C9E289-CD91-4EAB-B473-D25A0BCF164D}" srcOrd="0" destOrd="0" presId="urn:microsoft.com/office/officeart/2005/8/layout/hProcess7"/>
    <dgm:cxn modelId="{B0A93189-EB69-4182-9C4D-A4B84847F75F}" srcId="{266710E4-F985-4F20-81FE-70E7FD5D9F57}" destId="{181C9451-F61E-482B-9A85-2CE99A91AFAD}" srcOrd="2" destOrd="0" parTransId="{1C3D35D4-82C4-4BA5-B44E-1ED41848122C}" sibTransId="{9873F100-B024-4E04-85B7-39A9BAB78995}"/>
    <dgm:cxn modelId="{FD1FFD8C-300B-41BB-BCCF-B6CE0373D757}" type="presOf" srcId="{6BAF8EE7-69FE-49EC-92ED-0A0BE4456D8E}" destId="{052A7559-6F5A-43B1-A4D9-F844B234492A}" srcOrd="1" destOrd="0" presId="urn:microsoft.com/office/officeart/2005/8/layout/hProcess7"/>
    <dgm:cxn modelId="{B6D6B19F-4AB9-4201-9C91-43A4BBCFF58A}" type="presOf" srcId="{D3F8D3C1-8831-4ABD-B14F-B62B6A25B80B}" destId="{CFCA8AB6-7373-4E23-9F5E-41D3B17CC464}" srcOrd="1" destOrd="0" presId="urn:microsoft.com/office/officeart/2005/8/layout/hProcess7"/>
    <dgm:cxn modelId="{66F5C9B4-CAD3-4A67-831C-040E85E668BE}" type="presOf" srcId="{72243664-B71C-4280-8A24-892B94A2AA0C}" destId="{D7CCCD1C-38D0-4B69-AC11-F6A50B2DD873}" srcOrd="0" destOrd="0" presId="urn:microsoft.com/office/officeart/2005/8/layout/hProcess7"/>
    <dgm:cxn modelId="{3E86BFBD-C769-4408-AE6A-A0BF6AF62C0F}" srcId="{266710E4-F985-4F20-81FE-70E7FD5D9F57}" destId="{403F2A3B-04B9-4ABF-8DC8-981C18BCF33B}" srcOrd="4" destOrd="0" parTransId="{B485886B-8B14-4C59-AF10-081DF0E420B7}" sibTransId="{327CDF53-EDFF-4473-AC2B-897843EA3FA6}"/>
    <dgm:cxn modelId="{8427D6C4-29EB-45FF-B9B3-4F0327558D51}" type="presOf" srcId="{403F2A3B-04B9-4ABF-8DC8-981C18BCF33B}" destId="{81EC54AF-5693-48EA-99C9-5A767BBE058A}" srcOrd="1" destOrd="0" presId="urn:microsoft.com/office/officeart/2005/8/layout/hProcess7"/>
    <dgm:cxn modelId="{1369E8CB-9470-411A-AABC-10566568C652}" srcId="{181C9451-F61E-482B-9A85-2CE99A91AFAD}" destId="{D59C08F4-E47F-41AE-8157-E00F1CDD7678}" srcOrd="0" destOrd="0" parTransId="{AD0BDBC7-63BE-4950-84CB-39C157F0D08A}" sibTransId="{D8BC4A23-C1F4-4BB1-A05E-161E6E9D8069}"/>
    <dgm:cxn modelId="{488D5DD1-005C-4A4C-BCFB-A2747FD12572}" srcId="{266710E4-F985-4F20-81FE-70E7FD5D9F57}" destId="{D3F8D3C1-8831-4ABD-B14F-B62B6A25B80B}" srcOrd="1" destOrd="0" parTransId="{E0BFD9A2-B822-470D-BFF8-8E707DB8617A}" sibTransId="{5889A089-D911-42C9-8043-B124224670A2}"/>
    <dgm:cxn modelId="{EEAE93E6-A4D7-4851-BA27-6B412A503C19}" type="presOf" srcId="{6BAF8EE7-69FE-49EC-92ED-0A0BE4456D8E}" destId="{31D2C6A1-B427-4DD8-9F11-8324CF87EC7D}" srcOrd="0" destOrd="0" presId="urn:microsoft.com/office/officeart/2005/8/layout/hProcess7"/>
    <dgm:cxn modelId="{6FE992EB-78EA-46AC-8D66-B770D1D2A58A}" srcId="{266710E4-F985-4F20-81FE-70E7FD5D9F57}" destId="{F872A578-37BE-49B0-8A07-4E4F720E97DC}" srcOrd="3" destOrd="0" parTransId="{1CF69C4F-B43E-4378-A9AE-1D55B09DB978}" sibTransId="{1D8A4D88-E34C-41DF-A694-9FAF7BF44DD3}"/>
    <dgm:cxn modelId="{F6FFCDEE-7F63-412D-A05D-4E36D9F2975E}" type="presOf" srcId="{F872A578-37BE-49B0-8A07-4E4F720E97DC}" destId="{85B4AEDC-CE6E-4B7E-973B-11A76012FC14}" srcOrd="1" destOrd="0" presId="urn:microsoft.com/office/officeart/2005/8/layout/hProcess7"/>
    <dgm:cxn modelId="{952807F0-599C-4427-8EDF-F2EB632F5B24}" type="presOf" srcId="{403F2A3B-04B9-4ABF-8DC8-981C18BCF33B}" destId="{1D744AD6-CD78-441A-9BF1-DB8385C6A47E}" srcOrd="0" destOrd="0" presId="urn:microsoft.com/office/officeart/2005/8/layout/hProcess7"/>
    <dgm:cxn modelId="{5D700FF7-9FBB-4CE3-959A-B701584F463F}" type="presOf" srcId="{181C9451-F61E-482B-9A85-2CE99A91AFAD}" destId="{D9A75F58-61AC-4476-9560-D757AB5548C9}" srcOrd="0" destOrd="0" presId="urn:microsoft.com/office/officeart/2005/8/layout/hProcess7"/>
    <dgm:cxn modelId="{62246B9C-E608-45F4-A49B-0D9BAAD28462}" type="presParOf" srcId="{8F77424B-CE0A-4782-85BE-B1413B20141D}" destId="{16E9730A-0F1B-43A3-8CB8-D7B8A035230E}" srcOrd="0" destOrd="0" presId="urn:microsoft.com/office/officeart/2005/8/layout/hProcess7"/>
    <dgm:cxn modelId="{34ED2052-5D2A-4945-8538-53E0213DB514}" type="presParOf" srcId="{16E9730A-0F1B-43A3-8CB8-D7B8A035230E}" destId="{31D2C6A1-B427-4DD8-9F11-8324CF87EC7D}" srcOrd="0" destOrd="0" presId="urn:microsoft.com/office/officeart/2005/8/layout/hProcess7"/>
    <dgm:cxn modelId="{0A9C2C34-20C5-4732-BA9C-9175969098D3}" type="presParOf" srcId="{16E9730A-0F1B-43A3-8CB8-D7B8A035230E}" destId="{052A7559-6F5A-43B1-A4D9-F844B234492A}" srcOrd="1" destOrd="0" presId="urn:microsoft.com/office/officeart/2005/8/layout/hProcess7"/>
    <dgm:cxn modelId="{D96B8707-3D24-4901-A647-E0C2A1775A45}" type="presParOf" srcId="{16E9730A-0F1B-43A3-8CB8-D7B8A035230E}" destId="{4AEEDDD9-92EC-43A2-8BD4-2304175D22B2}" srcOrd="2" destOrd="0" presId="urn:microsoft.com/office/officeart/2005/8/layout/hProcess7"/>
    <dgm:cxn modelId="{A0310D9D-8E85-4132-8FE8-E86445273284}" type="presParOf" srcId="{8F77424B-CE0A-4782-85BE-B1413B20141D}" destId="{A7C6EECA-0D8C-49BB-A3F9-8413B678A640}" srcOrd="1" destOrd="0" presId="urn:microsoft.com/office/officeart/2005/8/layout/hProcess7"/>
    <dgm:cxn modelId="{6025B3DE-5DBB-4E25-9E34-51F133D67AEE}" type="presParOf" srcId="{8F77424B-CE0A-4782-85BE-B1413B20141D}" destId="{A7827067-7327-42C0-A74B-DF8D3A0280E0}" srcOrd="2" destOrd="0" presId="urn:microsoft.com/office/officeart/2005/8/layout/hProcess7"/>
    <dgm:cxn modelId="{88E5B592-12FF-4D53-9099-9A06B846F44E}" type="presParOf" srcId="{A7827067-7327-42C0-A74B-DF8D3A0280E0}" destId="{A9E71272-2E7D-42B8-8741-C39DF5104661}" srcOrd="0" destOrd="0" presId="urn:microsoft.com/office/officeart/2005/8/layout/hProcess7"/>
    <dgm:cxn modelId="{74885E11-98CB-4612-AC71-322688036DAC}" type="presParOf" srcId="{A7827067-7327-42C0-A74B-DF8D3A0280E0}" destId="{02524FFF-5E61-40E4-9CF7-4871A2453797}" srcOrd="1" destOrd="0" presId="urn:microsoft.com/office/officeart/2005/8/layout/hProcess7"/>
    <dgm:cxn modelId="{FE6A8162-0C4E-4455-B5D1-F6B17EE45334}" type="presParOf" srcId="{A7827067-7327-42C0-A74B-DF8D3A0280E0}" destId="{F7BA0F2B-7FF7-48B4-A49C-45CAA0D712E7}" srcOrd="2" destOrd="0" presId="urn:microsoft.com/office/officeart/2005/8/layout/hProcess7"/>
    <dgm:cxn modelId="{8D50DFCD-468B-4BD5-8433-5B7190639364}" type="presParOf" srcId="{8F77424B-CE0A-4782-85BE-B1413B20141D}" destId="{6E193DBD-EEE9-4921-A23C-9784437F726F}" srcOrd="3" destOrd="0" presId="urn:microsoft.com/office/officeart/2005/8/layout/hProcess7"/>
    <dgm:cxn modelId="{1CB54C12-BF1C-4554-9372-2577072E0EBA}" type="presParOf" srcId="{8F77424B-CE0A-4782-85BE-B1413B20141D}" destId="{0BB63B6F-E3FD-458E-A6D3-2AA034EEF181}" srcOrd="4" destOrd="0" presId="urn:microsoft.com/office/officeart/2005/8/layout/hProcess7"/>
    <dgm:cxn modelId="{37DBFC6A-3A24-4D04-A999-9FC3B6735ADD}" type="presParOf" srcId="{0BB63B6F-E3FD-458E-A6D3-2AA034EEF181}" destId="{AA3344C5-A346-4317-9D2B-DDC575ABFDCF}" srcOrd="0" destOrd="0" presId="urn:microsoft.com/office/officeart/2005/8/layout/hProcess7"/>
    <dgm:cxn modelId="{E02537B5-BF20-4570-A300-42F46B2D3730}" type="presParOf" srcId="{0BB63B6F-E3FD-458E-A6D3-2AA034EEF181}" destId="{CFCA8AB6-7373-4E23-9F5E-41D3B17CC464}" srcOrd="1" destOrd="0" presId="urn:microsoft.com/office/officeart/2005/8/layout/hProcess7"/>
    <dgm:cxn modelId="{1AC2FBE1-905A-430A-BB90-E4A3A83A7E47}" type="presParOf" srcId="{0BB63B6F-E3FD-458E-A6D3-2AA034EEF181}" destId="{D7CCCD1C-38D0-4B69-AC11-F6A50B2DD873}" srcOrd="2" destOrd="0" presId="urn:microsoft.com/office/officeart/2005/8/layout/hProcess7"/>
    <dgm:cxn modelId="{D469E85F-FC18-466C-A972-F5C05158B4DF}" type="presParOf" srcId="{8F77424B-CE0A-4782-85BE-B1413B20141D}" destId="{73AA802B-2704-4796-90C9-16B77372C5E6}" srcOrd="5" destOrd="0" presId="urn:microsoft.com/office/officeart/2005/8/layout/hProcess7"/>
    <dgm:cxn modelId="{47C899D0-6B78-42BF-BE08-31AAA652E646}" type="presParOf" srcId="{8F77424B-CE0A-4782-85BE-B1413B20141D}" destId="{4F3CF79B-11E0-487B-B5A6-83A57945283D}" srcOrd="6" destOrd="0" presId="urn:microsoft.com/office/officeart/2005/8/layout/hProcess7"/>
    <dgm:cxn modelId="{9A2DBD65-9B69-4CDB-8071-A97CB0BE8449}" type="presParOf" srcId="{4F3CF79B-11E0-487B-B5A6-83A57945283D}" destId="{6C2E07C9-FE36-4DA7-8A63-099E6B85B95E}" srcOrd="0" destOrd="0" presId="urn:microsoft.com/office/officeart/2005/8/layout/hProcess7"/>
    <dgm:cxn modelId="{159E78E1-2000-4E3F-B865-634FF2398C9F}" type="presParOf" srcId="{4F3CF79B-11E0-487B-B5A6-83A57945283D}" destId="{A3F9164B-8C18-4196-A0F0-B441916DB88B}" srcOrd="1" destOrd="0" presId="urn:microsoft.com/office/officeart/2005/8/layout/hProcess7"/>
    <dgm:cxn modelId="{9BDCBC8C-BBEF-4D29-86A4-355634D2E41A}" type="presParOf" srcId="{4F3CF79B-11E0-487B-B5A6-83A57945283D}" destId="{865F2053-E0E4-40FE-9B3C-9BEEC6943A13}" srcOrd="2" destOrd="0" presId="urn:microsoft.com/office/officeart/2005/8/layout/hProcess7"/>
    <dgm:cxn modelId="{06B63A5A-DA58-48AD-9FA5-2980D7045C45}" type="presParOf" srcId="{8F77424B-CE0A-4782-85BE-B1413B20141D}" destId="{FC0BE95A-8F44-4DDF-AD14-69CD2FCB2639}" srcOrd="7" destOrd="0" presId="urn:microsoft.com/office/officeart/2005/8/layout/hProcess7"/>
    <dgm:cxn modelId="{A841A35C-CD30-4914-A15B-FA7CC4A4694C}" type="presParOf" srcId="{8F77424B-CE0A-4782-85BE-B1413B20141D}" destId="{71BB2B26-52CF-415A-AB01-9F5184A6950C}" srcOrd="8" destOrd="0" presId="urn:microsoft.com/office/officeart/2005/8/layout/hProcess7"/>
    <dgm:cxn modelId="{6CEBB8DC-B2E2-419B-BA3B-F8FE21D942AD}" type="presParOf" srcId="{71BB2B26-52CF-415A-AB01-9F5184A6950C}" destId="{D9A75F58-61AC-4476-9560-D757AB5548C9}" srcOrd="0" destOrd="0" presId="urn:microsoft.com/office/officeart/2005/8/layout/hProcess7"/>
    <dgm:cxn modelId="{BF90F9EB-34C8-49C1-A74E-7F5A8007E513}" type="presParOf" srcId="{71BB2B26-52CF-415A-AB01-9F5184A6950C}" destId="{2E1089A3-4D6D-443A-8BFF-90A15B6CC7FC}" srcOrd="1" destOrd="0" presId="urn:microsoft.com/office/officeart/2005/8/layout/hProcess7"/>
    <dgm:cxn modelId="{FF2008E5-291D-436F-995B-A5DCFC869BCD}" type="presParOf" srcId="{71BB2B26-52CF-415A-AB01-9F5184A6950C}" destId="{73C9E289-CD91-4EAB-B473-D25A0BCF164D}" srcOrd="2" destOrd="0" presId="urn:microsoft.com/office/officeart/2005/8/layout/hProcess7"/>
    <dgm:cxn modelId="{7EB98AFE-E6E8-4443-A888-1D91CC35CA2F}" type="presParOf" srcId="{8F77424B-CE0A-4782-85BE-B1413B20141D}" destId="{59B8DB11-1FB1-417C-8E52-9FC38E58013E}" srcOrd="9" destOrd="0" presId="urn:microsoft.com/office/officeart/2005/8/layout/hProcess7"/>
    <dgm:cxn modelId="{AB4C5518-11BF-41A9-897D-A807BE170DAE}" type="presParOf" srcId="{8F77424B-CE0A-4782-85BE-B1413B20141D}" destId="{0B590D0A-30EA-4E91-ADCF-E5ECA595B716}" srcOrd="10" destOrd="0" presId="urn:microsoft.com/office/officeart/2005/8/layout/hProcess7"/>
    <dgm:cxn modelId="{F3AB3539-7E8B-4165-9ED0-F4699702CBAB}" type="presParOf" srcId="{0B590D0A-30EA-4E91-ADCF-E5ECA595B716}" destId="{3905797D-9341-48B6-9E3A-459D678EFB6C}" srcOrd="0" destOrd="0" presId="urn:microsoft.com/office/officeart/2005/8/layout/hProcess7"/>
    <dgm:cxn modelId="{DD441067-13EC-441A-84C2-FC261A1498A6}" type="presParOf" srcId="{0B590D0A-30EA-4E91-ADCF-E5ECA595B716}" destId="{BEB13906-4CA3-4BCB-9E27-5D6169CD1F10}" srcOrd="1" destOrd="0" presId="urn:microsoft.com/office/officeart/2005/8/layout/hProcess7"/>
    <dgm:cxn modelId="{69F8EA55-DB75-43B9-8671-C292E63C2982}" type="presParOf" srcId="{0B590D0A-30EA-4E91-ADCF-E5ECA595B716}" destId="{2FA0B1A5-088A-4CD6-805E-A4025FA88632}" srcOrd="2" destOrd="0" presId="urn:microsoft.com/office/officeart/2005/8/layout/hProcess7"/>
    <dgm:cxn modelId="{EF727FB4-876F-4F8F-8993-5353B7F6C863}" type="presParOf" srcId="{8F77424B-CE0A-4782-85BE-B1413B20141D}" destId="{A40420FB-A167-42C5-9250-6975B85E7ABA}" srcOrd="11" destOrd="0" presId="urn:microsoft.com/office/officeart/2005/8/layout/hProcess7"/>
    <dgm:cxn modelId="{5ECD2762-83C0-4D15-8552-1F41D90E1FB3}" type="presParOf" srcId="{8F77424B-CE0A-4782-85BE-B1413B20141D}" destId="{2D2FEAB7-458D-4A09-8F4D-49EC1C781950}" srcOrd="12" destOrd="0" presId="urn:microsoft.com/office/officeart/2005/8/layout/hProcess7"/>
    <dgm:cxn modelId="{C05F6D0A-DFAA-4778-BEB2-8D74A586AD8E}" type="presParOf" srcId="{2D2FEAB7-458D-4A09-8F4D-49EC1C781950}" destId="{E19EB157-99BB-4051-AA15-063B32711071}" srcOrd="0" destOrd="0" presId="urn:microsoft.com/office/officeart/2005/8/layout/hProcess7"/>
    <dgm:cxn modelId="{537DDB2D-40D9-4FBB-8E3F-494CD75AF84D}" type="presParOf" srcId="{2D2FEAB7-458D-4A09-8F4D-49EC1C781950}" destId="{85B4AEDC-CE6E-4B7E-973B-11A76012FC14}" srcOrd="1" destOrd="0" presId="urn:microsoft.com/office/officeart/2005/8/layout/hProcess7"/>
    <dgm:cxn modelId="{6AB0B64B-0436-48CD-A996-EAE41BB6EC99}" type="presParOf" srcId="{8F77424B-CE0A-4782-85BE-B1413B20141D}" destId="{2BE15204-D660-495A-87C2-30D4FAEA28C7}" srcOrd="13" destOrd="0" presId="urn:microsoft.com/office/officeart/2005/8/layout/hProcess7"/>
    <dgm:cxn modelId="{0B0755EF-5923-48D6-ABF6-D44654E8C7C2}" type="presParOf" srcId="{8F77424B-CE0A-4782-85BE-B1413B20141D}" destId="{B33210B9-FB9F-4E6E-BA5D-4ECCC2314D90}" srcOrd="14" destOrd="0" presId="urn:microsoft.com/office/officeart/2005/8/layout/hProcess7"/>
    <dgm:cxn modelId="{622D7F57-0A38-4253-9622-A9D3CF482E65}" type="presParOf" srcId="{B33210B9-FB9F-4E6E-BA5D-4ECCC2314D90}" destId="{4E4BF3BD-14A7-4575-B6B2-A47AEC061578}" srcOrd="0" destOrd="0" presId="urn:microsoft.com/office/officeart/2005/8/layout/hProcess7"/>
    <dgm:cxn modelId="{96B84F82-5053-4CA0-9D52-5DF94582C700}" type="presParOf" srcId="{B33210B9-FB9F-4E6E-BA5D-4ECCC2314D90}" destId="{E96E2424-65AA-4EC3-9FC4-9D83A46DAE38}" srcOrd="1" destOrd="0" presId="urn:microsoft.com/office/officeart/2005/8/layout/hProcess7"/>
    <dgm:cxn modelId="{94ED0600-9120-40CD-87CC-71272ECCB39F}" type="presParOf" srcId="{B33210B9-FB9F-4E6E-BA5D-4ECCC2314D90}" destId="{7ED24B3B-A380-4CA5-B800-1389E219CD05}" srcOrd="2" destOrd="0" presId="urn:microsoft.com/office/officeart/2005/8/layout/hProcess7"/>
    <dgm:cxn modelId="{0658B14C-AFF2-4413-9AD6-05125FA925B5}" type="presParOf" srcId="{8F77424B-CE0A-4782-85BE-B1413B20141D}" destId="{0E2BB1C6-03F7-4B0F-9986-D860FF3F2195}" srcOrd="15" destOrd="0" presId="urn:microsoft.com/office/officeart/2005/8/layout/hProcess7"/>
    <dgm:cxn modelId="{7347C93D-C6F5-441E-A1B3-126A1D354B1B}" type="presParOf" srcId="{8F77424B-CE0A-4782-85BE-B1413B20141D}" destId="{062FEE76-3ED0-4B19-B7D3-083BAF24FC4E}" srcOrd="16" destOrd="0" presId="urn:microsoft.com/office/officeart/2005/8/layout/hProcess7"/>
    <dgm:cxn modelId="{7AC5E6D3-78C6-4E10-ADA6-80CEE4BB2AA4}" type="presParOf" srcId="{062FEE76-3ED0-4B19-B7D3-083BAF24FC4E}" destId="{1D744AD6-CD78-441A-9BF1-DB8385C6A47E}" srcOrd="0" destOrd="0" presId="urn:microsoft.com/office/officeart/2005/8/layout/hProcess7"/>
    <dgm:cxn modelId="{836FC5A5-190C-416D-B558-DDB6A21FAA93}" type="presParOf" srcId="{062FEE76-3ED0-4B19-B7D3-083BAF24FC4E}" destId="{81EC54AF-5693-48EA-99C9-5A767BBE058A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7B245D-35C5-403F-AC5C-B155F31E73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85778-D026-412F-9C01-639736257CA7}">
      <dgm:prSet phldrT="[Text]"/>
      <dgm:spPr/>
      <dgm:t>
        <a:bodyPr/>
        <a:lstStyle/>
        <a:p>
          <a:r>
            <a:rPr lang="en-US" dirty="0"/>
            <a:t>2020 </a:t>
          </a:r>
          <a:r>
            <a:rPr lang="en-US" dirty="0" err="1"/>
            <a:t>noi</a:t>
          </a:r>
          <a:r>
            <a:rPr lang="en-US" dirty="0"/>
            <a:t>-dec</a:t>
          </a:r>
        </a:p>
      </dgm:t>
    </dgm:pt>
    <dgm:pt modelId="{7A08F39E-E2C2-4BDC-B233-9942023FC043}" type="parTrans" cxnId="{9EF1EA78-C3C2-4663-B014-931E3B0942B7}">
      <dgm:prSet/>
      <dgm:spPr/>
      <dgm:t>
        <a:bodyPr/>
        <a:lstStyle/>
        <a:p>
          <a:endParaRPr lang="en-US"/>
        </a:p>
      </dgm:t>
    </dgm:pt>
    <dgm:pt modelId="{9E27CF64-9BF0-486A-8D5C-26CB425978B2}" type="sibTrans" cxnId="{9EF1EA78-C3C2-4663-B014-931E3B0942B7}">
      <dgm:prSet/>
      <dgm:spPr/>
      <dgm:t>
        <a:bodyPr/>
        <a:lstStyle/>
        <a:p>
          <a:endParaRPr lang="en-US"/>
        </a:p>
      </dgm:t>
    </dgm:pt>
    <dgm:pt modelId="{BDAEBF91-0A8C-4F81-AB07-75B1177BCA05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8CCCFE89-B2D6-4D61-AA3B-29BD7185AF18}" type="parTrans" cxnId="{86CB6D02-64FC-47F3-8BA5-2E1179B8971D}">
      <dgm:prSet/>
      <dgm:spPr/>
      <dgm:t>
        <a:bodyPr/>
        <a:lstStyle/>
        <a:p>
          <a:endParaRPr lang="en-US"/>
        </a:p>
      </dgm:t>
    </dgm:pt>
    <dgm:pt modelId="{2B051BCA-830D-468A-9180-A04267FD8F1C}" type="sibTrans" cxnId="{86CB6D02-64FC-47F3-8BA5-2E1179B8971D}">
      <dgm:prSet/>
      <dgm:spPr/>
      <dgm:t>
        <a:bodyPr/>
        <a:lstStyle/>
        <a:p>
          <a:endParaRPr lang="en-US"/>
        </a:p>
      </dgm:t>
    </dgm:pt>
    <dgm:pt modelId="{9655A32C-1B42-4044-8687-50EC280E792D}">
      <dgm:prSet phldrT="[Text]"/>
      <dgm:spPr/>
      <dgm:t>
        <a:bodyPr/>
        <a:lstStyle/>
        <a:p>
          <a:r>
            <a:rPr lang="en-US" dirty="0"/>
            <a:t>2022</a:t>
          </a:r>
        </a:p>
      </dgm:t>
    </dgm:pt>
    <dgm:pt modelId="{ABC303AE-93C7-4763-A8D1-B9DBB04A17E6}" type="parTrans" cxnId="{FAEF58F1-4676-4869-A114-695C0B43B906}">
      <dgm:prSet/>
      <dgm:spPr/>
      <dgm:t>
        <a:bodyPr/>
        <a:lstStyle/>
        <a:p>
          <a:endParaRPr lang="en-US"/>
        </a:p>
      </dgm:t>
    </dgm:pt>
    <dgm:pt modelId="{9088420F-AD23-4DA9-A948-0C1D786EC99B}" type="sibTrans" cxnId="{FAEF58F1-4676-4869-A114-695C0B43B906}">
      <dgm:prSet/>
      <dgm:spPr/>
      <dgm:t>
        <a:bodyPr/>
        <a:lstStyle/>
        <a:p>
          <a:endParaRPr lang="en-US"/>
        </a:p>
      </dgm:t>
    </dgm:pt>
    <dgm:pt modelId="{09E5D205-6922-4F87-B88B-4B2B625D6AAF}">
      <dgm:prSet/>
      <dgm:spPr/>
      <dgm:t>
        <a:bodyPr/>
        <a:lstStyle/>
        <a:p>
          <a:r>
            <a:rPr lang="en-US" dirty="0"/>
            <a:t>2023</a:t>
          </a:r>
        </a:p>
      </dgm:t>
    </dgm:pt>
    <dgm:pt modelId="{BE9055F1-3455-4E17-81CC-77387DB389B3}" type="parTrans" cxnId="{C3C6D540-4478-43E9-89AC-4EE74556C127}">
      <dgm:prSet/>
      <dgm:spPr/>
      <dgm:t>
        <a:bodyPr/>
        <a:lstStyle/>
        <a:p>
          <a:endParaRPr lang="en-US"/>
        </a:p>
      </dgm:t>
    </dgm:pt>
    <dgm:pt modelId="{159F99BD-8C96-44CD-95D5-0536A58FB649}" type="sibTrans" cxnId="{C3C6D540-4478-43E9-89AC-4EE74556C127}">
      <dgm:prSet/>
      <dgm:spPr/>
      <dgm:t>
        <a:bodyPr/>
        <a:lstStyle/>
        <a:p>
          <a:endParaRPr lang="en-US"/>
        </a:p>
      </dgm:t>
    </dgm:pt>
    <dgm:pt modelId="{B0FE77C0-E0C8-40C6-9CB6-40678152CC5A}">
      <dgm:prSet/>
      <dgm:spPr/>
      <dgm:t>
        <a:bodyPr/>
        <a:lstStyle/>
        <a:p>
          <a:r>
            <a:rPr lang="en-US" dirty="0"/>
            <a:t>2024 </a:t>
          </a:r>
          <a:r>
            <a:rPr lang="en-US" dirty="0" err="1"/>
            <a:t>ian-aug</a:t>
          </a:r>
          <a:endParaRPr lang="en-US" dirty="0"/>
        </a:p>
      </dgm:t>
    </dgm:pt>
    <dgm:pt modelId="{081A4E00-E95F-40DD-8E3D-A1636FC74431}" type="parTrans" cxnId="{9857AED9-97C0-4A44-A2FB-BD3A3C30A362}">
      <dgm:prSet/>
      <dgm:spPr/>
      <dgm:t>
        <a:bodyPr/>
        <a:lstStyle/>
        <a:p>
          <a:endParaRPr lang="en-US"/>
        </a:p>
      </dgm:t>
    </dgm:pt>
    <dgm:pt modelId="{CE93ECFD-D5CC-4D74-B573-183858134034}" type="sibTrans" cxnId="{9857AED9-97C0-4A44-A2FB-BD3A3C30A362}">
      <dgm:prSet/>
      <dgm:spPr/>
      <dgm:t>
        <a:bodyPr/>
        <a:lstStyle/>
        <a:p>
          <a:endParaRPr lang="en-US"/>
        </a:p>
      </dgm:t>
    </dgm:pt>
    <dgm:pt modelId="{54074C29-658E-47A1-84A2-906F7AE9BE60}" type="pres">
      <dgm:prSet presAssocID="{967B245D-35C5-403F-AC5C-B155F31E73B7}" presName="linear" presStyleCnt="0">
        <dgm:presLayoutVars>
          <dgm:dir/>
          <dgm:animLvl val="lvl"/>
          <dgm:resizeHandles val="exact"/>
        </dgm:presLayoutVars>
      </dgm:prSet>
      <dgm:spPr/>
    </dgm:pt>
    <dgm:pt modelId="{9D13DA17-8A9D-4D2F-B2A3-728A300C2905}" type="pres">
      <dgm:prSet presAssocID="{C2185778-D026-412F-9C01-639736257CA7}" presName="parentLin" presStyleCnt="0"/>
      <dgm:spPr/>
    </dgm:pt>
    <dgm:pt modelId="{2AFDFAF6-8B61-455B-B5C3-EAC5272E97BE}" type="pres">
      <dgm:prSet presAssocID="{C2185778-D026-412F-9C01-639736257CA7}" presName="parentLeftMargin" presStyleLbl="node1" presStyleIdx="0" presStyleCnt="5"/>
      <dgm:spPr/>
    </dgm:pt>
    <dgm:pt modelId="{B03B633F-7842-4286-A882-AC19517607DA}" type="pres">
      <dgm:prSet presAssocID="{C2185778-D026-412F-9C01-639736257CA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6BB4C4C-6389-484E-B161-080FBE19DF3F}" type="pres">
      <dgm:prSet presAssocID="{C2185778-D026-412F-9C01-639736257CA7}" presName="negativeSpace" presStyleCnt="0"/>
      <dgm:spPr/>
    </dgm:pt>
    <dgm:pt modelId="{795D3772-6D76-47E6-95BE-5E77BFDA18F2}" type="pres">
      <dgm:prSet presAssocID="{C2185778-D026-412F-9C01-639736257CA7}" presName="childText" presStyleLbl="conFgAcc1" presStyleIdx="0" presStyleCnt="5">
        <dgm:presLayoutVars>
          <dgm:bulletEnabled val="1"/>
        </dgm:presLayoutVars>
      </dgm:prSet>
      <dgm:spPr/>
    </dgm:pt>
    <dgm:pt modelId="{33A622DD-B470-4C1F-BB7A-294CE0F6545A}" type="pres">
      <dgm:prSet presAssocID="{9E27CF64-9BF0-486A-8D5C-26CB425978B2}" presName="spaceBetweenRectangles" presStyleCnt="0"/>
      <dgm:spPr/>
    </dgm:pt>
    <dgm:pt modelId="{46391411-22DB-4F9D-858D-49DA50ACEFE5}" type="pres">
      <dgm:prSet presAssocID="{BDAEBF91-0A8C-4F81-AB07-75B1177BCA05}" presName="parentLin" presStyleCnt="0"/>
      <dgm:spPr/>
    </dgm:pt>
    <dgm:pt modelId="{E78150A6-4AA8-4E47-8BF9-BE262638F4E0}" type="pres">
      <dgm:prSet presAssocID="{BDAEBF91-0A8C-4F81-AB07-75B1177BCA05}" presName="parentLeftMargin" presStyleLbl="node1" presStyleIdx="0" presStyleCnt="5"/>
      <dgm:spPr/>
    </dgm:pt>
    <dgm:pt modelId="{9A145FE6-F437-4A1F-9024-E1AF142CA3BE}" type="pres">
      <dgm:prSet presAssocID="{BDAEBF91-0A8C-4F81-AB07-75B1177BCA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75430C9-1F37-4D9D-A3DC-F3B893DA165C}" type="pres">
      <dgm:prSet presAssocID="{BDAEBF91-0A8C-4F81-AB07-75B1177BCA05}" presName="negativeSpace" presStyleCnt="0"/>
      <dgm:spPr/>
    </dgm:pt>
    <dgm:pt modelId="{E5FC2622-05B0-4FB7-B957-E430E71B2919}" type="pres">
      <dgm:prSet presAssocID="{BDAEBF91-0A8C-4F81-AB07-75B1177BCA05}" presName="childText" presStyleLbl="conFgAcc1" presStyleIdx="1" presStyleCnt="5">
        <dgm:presLayoutVars>
          <dgm:bulletEnabled val="1"/>
        </dgm:presLayoutVars>
      </dgm:prSet>
      <dgm:spPr/>
    </dgm:pt>
    <dgm:pt modelId="{4EB41DAE-2C76-4464-A792-585B5BA8FEFC}" type="pres">
      <dgm:prSet presAssocID="{2B051BCA-830D-468A-9180-A04267FD8F1C}" presName="spaceBetweenRectangles" presStyleCnt="0"/>
      <dgm:spPr/>
    </dgm:pt>
    <dgm:pt modelId="{BAF79507-313B-461D-809E-16E4D5AFCC59}" type="pres">
      <dgm:prSet presAssocID="{9655A32C-1B42-4044-8687-50EC280E792D}" presName="parentLin" presStyleCnt="0"/>
      <dgm:spPr/>
    </dgm:pt>
    <dgm:pt modelId="{908CCF0E-8837-47C0-97DA-0F70C6FFB590}" type="pres">
      <dgm:prSet presAssocID="{9655A32C-1B42-4044-8687-50EC280E792D}" presName="parentLeftMargin" presStyleLbl="node1" presStyleIdx="1" presStyleCnt="5"/>
      <dgm:spPr/>
    </dgm:pt>
    <dgm:pt modelId="{E1758603-E5C3-4E1D-9273-74128926BE9F}" type="pres">
      <dgm:prSet presAssocID="{9655A32C-1B42-4044-8687-50EC280E792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0679CA9-BD72-4302-9E3C-3BEF9820BA22}" type="pres">
      <dgm:prSet presAssocID="{9655A32C-1B42-4044-8687-50EC280E792D}" presName="negativeSpace" presStyleCnt="0"/>
      <dgm:spPr/>
    </dgm:pt>
    <dgm:pt modelId="{C8634FFE-A3D5-42CA-96C0-1970F8E00F6F}" type="pres">
      <dgm:prSet presAssocID="{9655A32C-1B42-4044-8687-50EC280E792D}" presName="childText" presStyleLbl="conFgAcc1" presStyleIdx="2" presStyleCnt="5">
        <dgm:presLayoutVars>
          <dgm:bulletEnabled val="1"/>
        </dgm:presLayoutVars>
      </dgm:prSet>
      <dgm:spPr/>
    </dgm:pt>
    <dgm:pt modelId="{4BA197A0-A3FF-48F4-83CB-17C091250074}" type="pres">
      <dgm:prSet presAssocID="{9088420F-AD23-4DA9-A948-0C1D786EC99B}" presName="spaceBetweenRectangles" presStyleCnt="0"/>
      <dgm:spPr/>
    </dgm:pt>
    <dgm:pt modelId="{4E6E8348-DFB4-4E49-8FCB-88815E9D7A54}" type="pres">
      <dgm:prSet presAssocID="{09E5D205-6922-4F87-B88B-4B2B625D6AAF}" presName="parentLin" presStyleCnt="0"/>
      <dgm:spPr/>
    </dgm:pt>
    <dgm:pt modelId="{95EAE4D9-AF29-4C5B-A9C4-EBDD76B2F9A6}" type="pres">
      <dgm:prSet presAssocID="{09E5D205-6922-4F87-B88B-4B2B625D6AAF}" presName="parentLeftMargin" presStyleLbl="node1" presStyleIdx="2" presStyleCnt="5"/>
      <dgm:spPr/>
    </dgm:pt>
    <dgm:pt modelId="{85C112AE-04F4-4A51-B6CF-54E0C7A7FF62}" type="pres">
      <dgm:prSet presAssocID="{09E5D205-6922-4F87-B88B-4B2B625D6AA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E3A80C-67B2-4F82-8488-7B9CF610B995}" type="pres">
      <dgm:prSet presAssocID="{09E5D205-6922-4F87-B88B-4B2B625D6AAF}" presName="negativeSpace" presStyleCnt="0"/>
      <dgm:spPr/>
    </dgm:pt>
    <dgm:pt modelId="{D3A5350D-C365-43EE-975A-6B0395D8C05B}" type="pres">
      <dgm:prSet presAssocID="{09E5D205-6922-4F87-B88B-4B2B625D6AAF}" presName="childText" presStyleLbl="conFgAcc1" presStyleIdx="3" presStyleCnt="5">
        <dgm:presLayoutVars>
          <dgm:bulletEnabled val="1"/>
        </dgm:presLayoutVars>
      </dgm:prSet>
      <dgm:spPr/>
    </dgm:pt>
    <dgm:pt modelId="{29FD1D0B-6D6C-449D-B0ED-E6151A623431}" type="pres">
      <dgm:prSet presAssocID="{159F99BD-8C96-44CD-95D5-0536A58FB649}" presName="spaceBetweenRectangles" presStyleCnt="0"/>
      <dgm:spPr/>
    </dgm:pt>
    <dgm:pt modelId="{F3814278-7118-4E2B-9D1C-0DE783EAD0A4}" type="pres">
      <dgm:prSet presAssocID="{B0FE77C0-E0C8-40C6-9CB6-40678152CC5A}" presName="parentLin" presStyleCnt="0"/>
      <dgm:spPr/>
    </dgm:pt>
    <dgm:pt modelId="{F03E39F1-FF1E-4DB6-9E19-6B0222C1935B}" type="pres">
      <dgm:prSet presAssocID="{B0FE77C0-E0C8-40C6-9CB6-40678152CC5A}" presName="parentLeftMargin" presStyleLbl="node1" presStyleIdx="3" presStyleCnt="5"/>
      <dgm:spPr/>
    </dgm:pt>
    <dgm:pt modelId="{72C5DAFE-7BCE-4311-86B0-9C9DE9CF29A2}" type="pres">
      <dgm:prSet presAssocID="{B0FE77C0-E0C8-40C6-9CB6-40678152CC5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500EC32-8306-48D1-8278-3DEE3CC497A1}" type="pres">
      <dgm:prSet presAssocID="{B0FE77C0-E0C8-40C6-9CB6-40678152CC5A}" presName="negativeSpace" presStyleCnt="0"/>
      <dgm:spPr/>
    </dgm:pt>
    <dgm:pt modelId="{CD867746-21C6-4101-8546-81D68BD73545}" type="pres">
      <dgm:prSet presAssocID="{B0FE77C0-E0C8-40C6-9CB6-40678152CC5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6CB6D02-64FC-47F3-8BA5-2E1179B8971D}" srcId="{967B245D-35C5-403F-AC5C-B155F31E73B7}" destId="{BDAEBF91-0A8C-4F81-AB07-75B1177BCA05}" srcOrd="1" destOrd="0" parTransId="{8CCCFE89-B2D6-4D61-AA3B-29BD7185AF18}" sibTransId="{2B051BCA-830D-468A-9180-A04267FD8F1C}"/>
    <dgm:cxn modelId="{C9D17114-BADF-43F7-9ACB-6B0BA57248F7}" type="presOf" srcId="{C2185778-D026-412F-9C01-639736257CA7}" destId="{2AFDFAF6-8B61-455B-B5C3-EAC5272E97BE}" srcOrd="0" destOrd="0" presId="urn:microsoft.com/office/officeart/2005/8/layout/list1"/>
    <dgm:cxn modelId="{1970191B-E51C-4C68-AD46-236500A7C686}" type="presOf" srcId="{9655A32C-1B42-4044-8687-50EC280E792D}" destId="{908CCF0E-8837-47C0-97DA-0F70C6FFB590}" srcOrd="0" destOrd="0" presId="urn:microsoft.com/office/officeart/2005/8/layout/list1"/>
    <dgm:cxn modelId="{B0F7CB2A-7369-4098-8EF2-ADFEE8C89145}" type="presOf" srcId="{C2185778-D026-412F-9C01-639736257CA7}" destId="{B03B633F-7842-4286-A882-AC19517607DA}" srcOrd="1" destOrd="0" presId="urn:microsoft.com/office/officeart/2005/8/layout/list1"/>
    <dgm:cxn modelId="{5DD6FA3D-DDF1-4F1B-BE78-877755C01A93}" type="presOf" srcId="{BDAEBF91-0A8C-4F81-AB07-75B1177BCA05}" destId="{E78150A6-4AA8-4E47-8BF9-BE262638F4E0}" srcOrd="0" destOrd="0" presId="urn:microsoft.com/office/officeart/2005/8/layout/list1"/>
    <dgm:cxn modelId="{C3C6D540-4478-43E9-89AC-4EE74556C127}" srcId="{967B245D-35C5-403F-AC5C-B155F31E73B7}" destId="{09E5D205-6922-4F87-B88B-4B2B625D6AAF}" srcOrd="3" destOrd="0" parTransId="{BE9055F1-3455-4E17-81CC-77387DB389B3}" sibTransId="{159F99BD-8C96-44CD-95D5-0536A58FB649}"/>
    <dgm:cxn modelId="{12FBE36F-106D-475F-B973-6715D0150CFB}" type="presOf" srcId="{967B245D-35C5-403F-AC5C-B155F31E73B7}" destId="{54074C29-658E-47A1-84A2-906F7AE9BE60}" srcOrd="0" destOrd="0" presId="urn:microsoft.com/office/officeart/2005/8/layout/list1"/>
    <dgm:cxn modelId="{9EF1EA78-C3C2-4663-B014-931E3B0942B7}" srcId="{967B245D-35C5-403F-AC5C-B155F31E73B7}" destId="{C2185778-D026-412F-9C01-639736257CA7}" srcOrd="0" destOrd="0" parTransId="{7A08F39E-E2C2-4BDC-B233-9942023FC043}" sibTransId="{9E27CF64-9BF0-486A-8D5C-26CB425978B2}"/>
    <dgm:cxn modelId="{842D127C-21D0-4E9C-9E45-D308D14A5447}" type="presOf" srcId="{B0FE77C0-E0C8-40C6-9CB6-40678152CC5A}" destId="{72C5DAFE-7BCE-4311-86B0-9C9DE9CF29A2}" srcOrd="1" destOrd="0" presId="urn:microsoft.com/office/officeart/2005/8/layout/list1"/>
    <dgm:cxn modelId="{01381A96-AC1D-4396-8871-24D60B842DBF}" type="presOf" srcId="{BDAEBF91-0A8C-4F81-AB07-75B1177BCA05}" destId="{9A145FE6-F437-4A1F-9024-E1AF142CA3BE}" srcOrd="1" destOrd="0" presId="urn:microsoft.com/office/officeart/2005/8/layout/list1"/>
    <dgm:cxn modelId="{2C0666B0-6E43-4954-B5AF-684D5FA31D16}" type="presOf" srcId="{9655A32C-1B42-4044-8687-50EC280E792D}" destId="{E1758603-E5C3-4E1D-9273-74128926BE9F}" srcOrd="1" destOrd="0" presId="urn:microsoft.com/office/officeart/2005/8/layout/list1"/>
    <dgm:cxn modelId="{86FFB9B9-CFFB-4A5A-9BF4-2D5B5EC18EC1}" type="presOf" srcId="{09E5D205-6922-4F87-B88B-4B2B625D6AAF}" destId="{85C112AE-04F4-4A51-B6CF-54E0C7A7FF62}" srcOrd="1" destOrd="0" presId="urn:microsoft.com/office/officeart/2005/8/layout/list1"/>
    <dgm:cxn modelId="{9857AED9-97C0-4A44-A2FB-BD3A3C30A362}" srcId="{967B245D-35C5-403F-AC5C-B155F31E73B7}" destId="{B0FE77C0-E0C8-40C6-9CB6-40678152CC5A}" srcOrd="4" destOrd="0" parTransId="{081A4E00-E95F-40DD-8E3D-A1636FC74431}" sibTransId="{CE93ECFD-D5CC-4D74-B573-183858134034}"/>
    <dgm:cxn modelId="{87E97DEB-5EF7-46A4-83A6-54E846C69E02}" type="presOf" srcId="{B0FE77C0-E0C8-40C6-9CB6-40678152CC5A}" destId="{F03E39F1-FF1E-4DB6-9E19-6B0222C1935B}" srcOrd="0" destOrd="0" presId="urn:microsoft.com/office/officeart/2005/8/layout/list1"/>
    <dgm:cxn modelId="{FAEF58F1-4676-4869-A114-695C0B43B906}" srcId="{967B245D-35C5-403F-AC5C-B155F31E73B7}" destId="{9655A32C-1B42-4044-8687-50EC280E792D}" srcOrd="2" destOrd="0" parTransId="{ABC303AE-93C7-4763-A8D1-B9DBB04A17E6}" sibTransId="{9088420F-AD23-4DA9-A948-0C1D786EC99B}"/>
    <dgm:cxn modelId="{C53AC0FB-44A7-4C39-88FF-6B61046B5F79}" type="presOf" srcId="{09E5D205-6922-4F87-B88B-4B2B625D6AAF}" destId="{95EAE4D9-AF29-4C5B-A9C4-EBDD76B2F9A6}" srcOrd="0" destOrd="0" presId="urn:microsoft.com/office/officeart/2005/8/layout/list1"/>
    <dgm:cxn modelId="{0CB5059B-C6F7-4BF2-BAFE-BCB6D33FEAF5}" type="presParOf" srcId="{54074C29-658E-47A1-84A2-906F7AE9BE60}" destId="{9D13DA17-8A9D-4D2F-B2A3-728A300C2905}" srcOrd="0" destOrd="0" presId="urn:microsoft.com/office/officeart/2005/8/layout/list1"/>
    <dgm:cxn modelId="{037FB02F-778D-4C60-8843-3A1E9AD7EF5F}" type="presParOf" srcId="{9D13DA17-8A9D-4D2F-B2A3-728A300C2905}" destId="{2AFDFAF6-8B61-455B-B5C3-EAC5272E97BE}" srcOrd="0" destOrd="0" presId="urn:microsoft.com/office/officeart/2005/8/layout/list1"/>
    <dgm:cxn modelId="{89777DAA-B8B2-4C28-A38D-DBF0788F4A7A}" type="presParOf" srcId="{9D13DA17-8A9D-4D2F-B2A3-728A300C2905}" destId="{B03B633F-7842-4286-A882-AC19517607DA}" srcOrd="1" destOrd="0" presId="urn:microsoft.com/office/officeart/2005/8/layout/list1"/>
    <dgm:cxn modelId="{A66FE2D5-139D-4865-AEA5-89F436C0B283}" type="presParOf" srcId="{54074C29-658E-47A1-84A2-906F7AE9BE60}" destId="{66BB4C4C-6389-484E-B161-080FBE19DF3F}" srcOrd="1" destOrd="0" presId="urn:microsoft.com/office/officeart/2005/8/layout/list1"/>
    <dgm:cxn modelId="{8E3B4775-4C41-4A65-94D2-D3700B95C740}" type="presParOf" srcId="{54074C29-658E-47A1-84A2-906F7AE9BE60}" destId="{795D3772-6D76-47E6-95BE-5E77BFDA18F2}" srcOrd="2" destOrd="0" presId="urn:microsoft.com/office/officeart/2005/8/layout/list1"/>
    <dgm:cxn modelId="{A8D80444-E69A-4041-BCDA-2105FE8BBBD5}" type="presParOf" srcId="{54074C29-658E-47A1-84A2-906F7AE9BE60}" destId="{33A622DD-B470-4C1F-BB7A-294CE0F6545A}" srcOrd="3" destOrd="0" presId="urn:microsoft.com/office/officeart/2005/8/layout/list1"/>
    <dgm:cxn modelId="{EA20C5E0-DFF6-421D-B1BC-187EF6939C67}" type="presParOf" srcId="{54074C29-658E-47A1-84A2-906F7AE9BE60}" destId="{46391411-22DB-4F9D-858D-49DA50ACEFE5}" srcOrd="4" destOrd="0" presId="urn:microsoft.com/office/officeart/2005/8/layout/list1"/>
    <dgm:cxn modelId="{C7D8EA40-D282-4CA5-95F8-67094CFEC91B}" type="presParOf" srcId="{46391411-22DB-4F9D-858D-49DA50ACEFE5}" destId="{E78150A6-4AA8-4E47-8BF9-BE262638F4E0}" srcOrd="0" destOrd="0" presId="urn:microsoft.com/office/officeart/2005/8/layout/list1"/>
    <dgm:cxn modelId="{DAD24EBA-8112-4F7F-B5DC-42180EFAAF0F}" type="presParOf" srcId="{46391411-22DB-4F9D-858D-49DA50ACEFE5}" destId="{9A145FE6-F437-4A1F-9024-E1AF142CA3BE}" srcOrd="1" destOrd="0" presId="urn:microsoft.com/office/officeart/2005/8/layout/list1"/>
    <dgm:cxn modelId="{395B3F24-1A5A-47E5-9D8B-A71E9ACE9CC2}" type="presParOf" srcId="{54074C29-658E-47A1-84A2-906F7AE9BE60}" destId="{575430C9-1F37-4D9D-A3DC-F3B893DA165C}" srcOrd="5" destOrd="0" presId="urn:microsoft.com/office/officeart/2005/8/layout/list1"/>
    <dgm:cxn modelId="{30633945-BCF4-4C0A-AAE3-265F89981735}" type="presParOf" srcId="{54074C29-658E-47A1-84A2-906F7AE9BE60}" destId="{E5FC2622-05B0-4FB7-B957-E430E71B2919}" srcOrd="6" destOrd="0" presId="urn:microsoft.com/office/officeart/2005/8/layout/list1"/>
    <dgm:cxn modelId="{1C5771F5-1D9B-43A3-B894-D45ECA8EBFE4}" type="presParOf" srcId="{54074C29-658E-47A1-84A2-906F7AE9BE60}" destId="{4EB41DAE-2C76-4464-A792-585B5BA8FEFC}" srcOrd="7" destOrd="0" presId="urn:microsoft.com/office/officeart/2005/8/layout/list1"/>
    <dgm:cxn modelId="{074E3ACA-67C6-41DB-B90D-CA16F1AC23EC}" type="presParOf" srcId="{54074C29-658E-47A1-84A2-906F7AE9BE60}" destId="{BAF79507-313B-461D-809E-16E4D5AFCC59}" srcOrd="8" destOrd="0" presId="urn:microsoft.com/office/officeart/2005/8/layout/list1"/>
    <dgm:cxn modelId="{3E339183-5B6D-4034-8553-FBB0B5062FDC}" type="presParOf" srcId="{BAF79507-313B-461D-809E-16E4D5AFCC59}" destId="{908CCF0E-8837-47C0-97DA-0F70C6FFB590}" srcOrd="0" destOrd="0" presId="urn:microsoft.com/office/officeart/2005/8/layout/list1"/>
    <dgm:cxn modelId="{628B366F-E2FB-4909-8C86-D3EE17939351}" type="presParOf" srcId="{BAF79507-313B-461D-809E-16E4D5AFCC59}" destId="{E1758603-E5C3-4E1D-9273-74128926BE9F}" srcOrd="1" destOrd="0" presId="urn:microsoft.com/office/officeart/2005/8/layout/list1"/>
    <dgm:cxn modelId="{05D4750B-E5DA-4F30-B828-2788052ABC00}" type="presParOf" srcId="{54074C29-658E-47A1-84A2-906F7AE9BE60}" destId="{60679CA9-BD72-4302-9E3C-3BEF9820BA22}" srcOrd="9" destOrd="0" presId="urn:microsoft.com/office/officeart/2005/8/layout/list1"/>
    <dgm:cxn modelId="{5500173D-8B3E-42F6-8882-7AD0108F31DF}" type="presParOf" srcId="{54074C29-658E-47A1-84A2-906F7AE9BE60}" destId="{C8634FFE-A3D5-42CA-96C0-1970F8E00F6F}" srcOrd="10" destOrd="0" presId="urn:microsoft.com/office/officeart/2005/8/layout/list1"/>
    <dgm:cxn modelId="{77BD639D-D865-4E51-AFFB-8529AF18E69A}" type="presParOf" srcId="{54074C29-658E-47A1-84A2-906F7AE9BE60}" destId="{4BA197A0-A3FF-48F4-83CB-17C091250074}" srcOrd="11" destOrd="0" presId="urn:microsoft.com/office/officeart/2005/8/layout/list1"/>
    <dgm:cxn modelId="{80F0C964-ED88-4A6B-9F45-36EB3FCA4C7B}" type="presParOf" srcId="{54074C29-658E-47A1-84A2-906F7AE9BE60}" destId="{4E6E8348-DFB4-4E49-8FCB-88815E9D7A54}" srcOrd="12" destOrd="0" presId="urn:microsoft.com/office/officeart/2005/8/layout/list1"/>
    <dgm:cxn modelId="{E026795E-CCD8-4FFF-877B-E4241B135D04}" type="presParOf" srcId="{4E6E8348-DFB4-4E49-8FCB-88815E9D7A54}" destId="{95EAE4D9-AF29-4C5B-A9C4-EBDD76B2F9A6}" srcOrd="0" destOrd="0" presId="urn:microsoft.com/office/officeart/2005/8/layout/list1"/>
    <dgm:cxn modelId="{E19A20D6-1453-494E-8256-48DD03F5E883}" type="presParOf" srcId="{4E6E8348-DFB4-4E49-8FCB-88815E9D7A54}" destId="{85C112AE-04F4-4A51-B6CF-54E0C7A7FF62}" srcOrd="1" destOrd="0" presId="urn:microsoft.com/office/officeart/2005/8/layout/list1"/>
    <dgm:cxn modelId="{2228D581-65DE-4629-B387-BAC8F3F2D872}" type="presParOf" srcId="{54074C29-658E-47A1-84A2-906F7AE9BE60}" destId="{05E3A80C-67B2-4F82-8488-7B9CF610B995}" srcOrd="13" destOrd="0" presId="urn:microsoft.com/office/officeart/2005/8/layout/list1"/>
    <dgm:cxn modelId="{D739716B-C527-400B-9D8A-2A67D419D4C5}" type="presParOf" srcId="{54074C29-658E-47A1-84A2-906F7AE9BE60}" destId="{D3A5350D-C365-43EE-975A-6B0395D8C05B}" srcOrd="14" destOrd="0" presId="urn:microsoft.com/office/officeart/2005/8/layout/list1"/>
    <dgm:cxn modelId="{93699655-8019-466C-8DB2-FF650D7F19BF}" type="presParOf" srcId="{54074C29-658E-47A1-84A2-906F7AE9BE60}" destId="{29FD1D0B-6D6C-449D-B0ED-E6151A623431}" srcOrd="15" destOrd="0" presId="urn:microsoft.com/office/officeart/2005/8/layout/list1"/>
    <dgm:cxn modelId="{7276D2DA-7E45-403C-8862-05F93BD789A1}" type="presParOf" srcId="{54074C29-658E-47A1-84A2-906F7AE9BE60}" destId="{F3814278-7118-4E2B-9D1C-0DE783EAD0A4}" srcOrd="16" destOrd="0" presId="urn:microsoft.com/office/officeart/2005/8/layout/list1"/>
    <dgm:cxn modelId="{0FC1556E-9288-42EE-B0A0-DC28803661FE}" type="presParOf" srcId="{F3814278-7118-4E2B-9D1C-0DE783EAD0A4}" destId="{F03E39F1-FF1E-4DB6-9E19-6B0222C1935B}" srcOrd="0" destOrd="0" presId="urn:microsoft.com/office/officeart/2005/8/layout/list1"/>
    <dgm:cxn modelId="{7BD7EFDF-B150-473E-AC45-8804F54800E2}" type="presParOf" srcId="{F3814278-7118-4E2B-9D1C-0DE783EAD0A4}" destId="{72C5DAFE-7BCE-4311-86B0-9C9DE9CF29A2}" srcOrd="1" destOrd="0" presId="urn:microsoft.com/office/officeart/2005/8/layout/list1"/>
    <dgm:cxn modelId="{EBD77B23-59F5-40F1-8162-372E98F1FA54}" type="presParOf" srcId="{54074C29-658E-47A1-84A2-906F7AE9BE60}" destId="{2500EC32-8306-48D1-8278-3DEE3CC497A1}" srcOrd="17" destOrd="0" presId="urn:microsoft.com/office/officeart/2005/8/layout/list1"/>
    <dgm:cxn modelId="{BCF71F1E-AB8D-45F4-9F73-0A4967659FDB}" type="presParOf" srcId="{54074C29-658E-47A1-84A2-906F7AE9BE60}" destId="{CD867746-21C6-4101-8546-81D68BD7354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F4B4D3-E8E1-484B-B026-72AA6DCCC1F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80ABB-869F-44A9-A866-FA90ABC11C7E}">
      <dgm:prSet phldrT="[Text]" custT="1"/>
      <dgm:spPr/>
      <dgm:t>
        <a:bodyPr/>
        <a:lstStyle/>
        <a:p>
          <a:r>
            <a:rPr lang="en-US" sz="2000" b="1" dirty="0"/>
            <a:t>2020</a:t>
          </a:r>
          <a:r>
            <a:rPr lang="en-US" sz="1600" b="1" dirty="0"/>
            <a:t> </a:t>
          </a:r>
        </a:p>
        <a:p>
          <a:r>
            <a:rPr lang="en-US" sz="1600" dirty="0" err="1"/>
            <a:t>noi</a:t>
          </a:r>
          <a:r>
            <a:rPr lang="en-US" sz="1600" dirty="0"/>
            <a:t>-dec</a:t>
          </a:r>
        </a:p>
      </dgm:t>
    </dgm:pt>
    <dgm:pt modelId="{ECB850D4-F035-4450-9E6C-0C44B5B40AD6}" type="parTrans" cxnId="{C05F8256-96AA-493A-A62E-90539265B981}">
      <dgm:prSet/>
      <dgm:spPr/>
      <dgm:t>
        <a:bodyPr/>
        <a:lstStyle/>
        <a:p>
          <a:endParaRPr lang="en-US"/>
        </a:p>
      </dgm:t>
    </dgm:pt>
    <dgm:pt modelId="{45FE678B-39B5-4E9A-B376-C6D98EEFE7E9}" type="sibTrans" cxnId="{C05F8256-96AA-493A-A62E-90539265B981}">
      <dgm:prSet/>
      <dgm:spPr/>
      <dgm:t>
        <a:bodyPr/>
        <a:lstStyle/>
        <a:p>
          <a:endParaRPr lang="en-US"/>
        </a:p>
      </dgm:t>
    </dgm:pt>
    <dgm:pt modelId="{7B1629E2-BB1A-4665-BFE4-79AA17E954C9}">
      <dgm:prSet phldrT="[Text]"/>
      <dgm:spPr/>
      <dgm:t>
        <a:bodyPr/>
        <a:lstStyle/>
        <a:p>
          <a:r>
            <a:rPr lang="en-US" b="1" dirty="0"/>
            <a:t>2021</a:t>
          </a:r>
        </a:p>
      </dgm:t>
    </dgm:pt>
    <dgm:pt modelId="{D449C883-28CB-400E-A959-335D747607F2}" type="parTrans" cxnId="{80ECDFE1-C921-43B9-A1B9-7DD37AC9338B}">
      <dgm:prSet/>
      <dgm:spPr/>
      <dgm:t>
        <a:bodyPr/>
        <a:lstStyle/>
        <a:p>
          <a:endParaRPr lang="en-US"/>
        </a:p>
      </dgm:t>
    </dgm:pt>
    <dgm:pt modelId="{F3D3CD6B-80F9-4BB9-9F58-F59AE5D7E0FA}" type="sibTrans" cxnId="{80ECDFE1-C921-43B9-A1B9-7DD37AC9338B}">
      <dgm:prSet/>
      <dgm:spPr/>
      <dgm:t>
        <a:bodyPr/>
        <a:lstStyle/>
        <a:p>
          <a:endParaRPr lang="en-US"/>
        </a:p>
      </dgm:t>
    </dgm:pt>
    <dgm:pt modelId="{8C31392A-ABC2-4C38-AE3C-7B05745390B9}">
      <dgm:prSet phldrT="[Text]"/>
      <dgm:spPr/>
      <dgm:t>
        <a:bodyPr/>
        <a:lstStyle/>
        <a:p>
          <a:r>
            <a:rPr lang="en-US" b="1" dirty="0"/>
            <a:t>2022</a:t>
          </a:r>
        </a:p>
      </dgm:t>
    </dgm:pt>
    <dgm:pt modelId="{7B3227FF-7159-4864-ACE3-1E16F2DAFE15}" type="parTrans" cxnId="{1BCED27D-706F-4DB2-BCEC-23F0797ACAA0}">
      <dgm:prSet/>
      <dgm:spPr/>
      <dgm:t>
        <a:bodyPr/>
        <a:lstStyle/>
        <a:p>
          <a:endParaRPr lang="en-US"/>
        </a:p>
      </dgm:t>
    </dgm:pt>
    <dgm:pt modelId="{EA94E612-453B-42D1-9A7E-6ED7847E045C}" type="sibTrans" cxnId="{1BCED27D-706F-4DB2-BCEC-23F0797ACAA0}">
      <dgm:prSet/>
      <dgm:spPr/>
      <dgm:t>
        <a:bodyPr/>
        <a:lstStyle/>
        <a:p>
          <a:endParaRPr lang="en-US"/>
        </a:p>
      </dgm:t>
    </dgm:pt>
    <dgm:pt modelId="{77312CC6-78FA-427B-A60C-D9A341F76672}">
      <dgm:prSet/>
      <dgm:spPr/>
      <dgm:t>
        <a:bodyPr/>
        <a:lstStyle/>
        <a:p>
          <a:r>
            <a:rPr lang="en-US" b="1" dirty="0"/>
            <a:t>2023</a:t>
          </a:r>
        </a:p>
      </dgm:t>
    </dgm:pt>
    <dgm:pt modelId="{FDC3B7AE-ACA9-45D5-B5E7-832B1A5D0159}" type="parTrans" cxnId="{291714C4-E631-407D-BFC9-84E348D76C52}">
      <dgm:prSet/>
      <dgm:spPr/>
      <dgm:t>
        <a:bodyPr/>
        <a:lstStyle/>
        <a:p>
          <a:endParaRPr lang="en-US"/>
        </a:p>
      </dgm:t>
    </dgm:pt>
    <dgm:pt modelId="{015A0F89-A85F-4249-806B-18E20C847702}" type="sibTrans" cxnId="{291714C4-E631-407D-BFC9-84E348D76C52}">
      <dgm:prSet/>
      <dgm:spPr/>
      <dgm:t>
        <a:bodyPr/>
        <a:lstStyle/>
        <a:p>
          <a:endParaRPr lang="en-US"/>
        </a:p>
      </dgm:t>
    </dgm:pt>
    <dgm:pt modelId="{541C521A-37D3-4E4E-8122-A3CB10AC857D}">
      <dgm:prSet/>
      <dgm:spPr/>
      <dgm:t>
        <a:bodyPr/>
        <a:lstStyle/>
        <a:p>
          <a:r>
            <a:rPr lang="en-US" b="1" dirty="0"/>
            <a:t>2024</a:t>
          </a:r>
          <a:r>
            <a:rPr lang="en-US" dirty="0"/>
            <a:t> </a:t>
          </a:r>
        </a:p>
        <a:p>
          <a:r>
            <a:rPr lang="en-US" dirty="0" err="1"/>
            <a:t>ian-aug</a:t>
          </a:r>
          <a:endParaRPr lang="en-US" dirty="0"/>
        </a:p>
      </dgm:t>
    </dgm:pt>
    <dgm:pt modelId="{80201571-ACED-4249-A17B-D34050B70AF9}" type="parTrans" cxnId="{9BDEC95E-D6CC-460D-9EB3-81DFD40AB03B}">
      <dgm:prSet/>
      <dgm:spPr/>
      <dgm:t>
        <a:bodyPr/>
        <a:lstStyle/>
        <a:p>
          <a:endParaRPr lang="en-US"/>
        </a:p>
      </dgm:t>
    </dgm:pt>
    <dgm:pt modelId="{953BEC9B-98C4-48D4-A7C6-2C359ED4A03C}" type="sibTrans" cxnId="{9BDEC95E-D6CC-460D-9EB3-81DFD40AB03B}">
      <dgm:prSet/>
      <dgm:spPr/>
      <dgm:t>
        <a:bodyPr/>
        <a:lstStyle/>
        <a:p>
          <a:endParaRPr lang="en-US"/>
        </a:p>
      </dgm:t>
    </dgm:pt>
    <dgm:pt modelId="{0302773F-C586-493A-9E5D-25EF3C81959B}">
      <dgm:prSet/>
      <dgm:spPr/>
      <dgm:t>
        <a:bodyPr/>
        <a:lstStyle/>
        <a:p>
          <a:pPr algn="ctr"/>
          <a:r>
            <a:rPr lang="en-US" dirty="0"/>
            <a:t>3</a:t>
          </a:r>
        </a:p>
      </dgm:t>
    </dgm:pt>
    <dgm:pt modelId="{161FF73B-A8C7-4B13-9987-81045A9462BF}" type="parTrans" cxnId="{B4A9E06D-D41D-431C-BF92-80AD51C2BB6A}">
      <dgm:prSet/>
      <dgm:spPr/>
      <dgm:t>
        <a:bodyPr/>
        <a:lstStyle/>
        <a:p>
          <a:endParaRPr lang="en-US"/>
        </a:p>
      </dgm:t>
    </dgm:pt>
    <dgm:pt modelId="{9FFCE3DC-29E7-44D0-82EA-370D23F96EC6}" type="sibTrans" cxnId="{B4A9E06D-D41D-431C-BF92-80AD51C2BB6A}">
      <dgm:prSet/>
      <dgm:spPr/>
      <dgm:t>
        <a:bodyPr/>
        <a:lstStyle/>
        <a:p>
          <a:endParaRPr lang="en-US"/>
        </a:p>
      </dgm:t>
    </dgm:pt>
    <dgm:pt modelId="{5858E8FC-73B1-4605-8B13-B5AF0246D643}">
      <dgm:prSet/>
      <dgm:spPr/>
      <dgm:t>
        <a:bodyPr/>
        <a:lstStyle/>
        <a:p>
          <a:pPr algn="ctr"/>
          <a:r>
            <a:rPr lang="en-US" dirty="0"/>
            <a:t>41</a:t>
          </a:r>
        </a:p>
      </dgm:t>
    </dgm:pt>
    <dgm:pt modelId="{017169D3-E1F8-4117-807A-B6080DBDE7F5}" type="parTrans" cxnId="{EEFC2705-1D53-4408-8C7E-B44C8E8EFF55}">
      <dgm:prSet/>
      <dgm:spPr/>
      <dgm:t>
        <a:bodyPr/>
        <a:lstStyle/>
        <a:p>
          <a:endParaRPr lang="en-US"/>
        </a:p>
      </dgm:t>
    </dgm:pt>
    <dgm:pt modelId="{9B5E89E1-A30B-4C45-B6A5-9A7E90BFBD0F}" type="sibTrans" cxnId="{EEFC2705-1D53-4408-8C7E-B44C8E8EFF55}">
      <dgm:prSet/>
      <dgm:spPr/>
      <dgm:t>
        <a:bodyPr/>
        <a:lstStyle/>
        <a:p>
          <a:endParaRPr lang="en-US"/>
        </a:p>
      </dgm:t>
    </dgm:pt>
    <dgm:pt modelId="{005D923E-1FF0-4643-B778-2E56484B3859}">
      <dgm:prSet/>
      <dgm:spPr/>
      <dgm:t>
        <a:bodyPr/>
        <a:lstStyle/>
        <a:p>
          <a:pPr algn="ctr"/>
          <a:r>
            <a:rPr lang="en-US" dirty="0"/>
            <a:t>16</a:t>
          </a:r>
        </a:p>
      </dgm:t>
    </dgm:pt>
    <dgm:pt modelId="{B5E35362-2497-4E0C-884A-E5AD74B739BE}" type="parTrans" cxnId="{02A4112E-D489-4C88-A163-FFD12AFCD456}">
      <dgm:prSet/>
      <dgm:spPr/>
      <dgm:t>
        <a:bodyPr/>
        <a:lstStyle/>
        <a:p>
          <a:endParaRPr lang="en-US"/>
        </a:p>
      </dgm:t>
    </dgm:pt>
    <dgm:pt modelId="{5085242F-8F2F-41BE-8443-27FD34F8CE1F}" type="sibTrans" cxnId="{02A4112E-D489-4C88-A163-FFD12AFCD456}">
      <dgm:prSet/>
      <dgm:spPr/>
      <dgm:t>
        <a:bodyPr/>
        <a:lstStyle/>
        <a:p>
          <a:endParaRPr lang="en-US"/>
        </a:p>
      </dgm:t>
    </dgm:pt>
    <dgm:pt modelId="{866B9035-41B4-4893-9F7C-B814B38B5ADC}">
      <dgm:prSet/>
      <dgm:spPr/>
      <dgm:t>
        <a:bodyPr/>
        <a:lstStyle/>
        <a:p>
          <a:pPr algn="ctr"/>
          <a:r>
            <a:rPr lang="en-US" dirty="0"/>
            <a:t>16</a:t>
          </a:r>
        </a:p>
      </dgm:t>
    </dgm:pt>
    <dgm:pt modelId="{2C4ED1E8-DD85-4B2D-AC3E-AEE8611524C1}" type="parTrans" cxnId="{F92D9C56-10D8-4155-8F9D-50C0954D0F58}">
      <dgm:prSet/>
      <dgm:spPr/>
      <dgm:t>
        <a:bodyPr/>
        <a:lstStyle/>
        <a:p>
          <a:endParaRPr lang="en-US"/>
        </a:p>
      </dgm:t>
    </dgm:pt>
    <dgm:pt modelId="{28585228-415D-4426-8DF3-5B75A9550030}" type="sibTrans" cxnId="{F92D9C56-10D8-4155-8F9D-50C0954D0F58}">
      <dgm:prSet/>
      <dgm:spPr/>
      <dgm:t>
        <a:bodyPr/>
        <a:lstStyle/>
        <a:p>
          <a:endParaRPr lang="en-US"/>
        </a:p>
      </dgm:t>
    </dgm:pt>
    <dgm:pt modelId="{BEA4F916-C157-490A-A12D-BACA80143753}">
      <dgm:prSet/>
      <dgm:spPr/>
      <dgm:t>
        <a:bodyPr/>
        <a:lstStyle/>
        <a:p>
          <a:pPr algn="ctr"/>
          <a:r>
            <a:rPr lang="en-US" dirty="0"/>
            <a:t>7</a:t>
          </a:r>
        </a:p>
      </dgm:t>
    </dgm:pt>
    <dgm:pt modelId="{1B328DF1-F19E-4F0A-B357-30E1765A3CD6}" type="parTrans" cxnId="{6FBCC590-9EE1-4F8A-8D49-411A0463BC6A}">
      <dgm:prSet/>
      <dgm:spPr/>
      <dgm:t>
        <a:bodyPr/>
        <a:lstStyle/>
        <a:p>
          <a:endParaRPr lang="en-US"/>
        </a:p>
      </dgm:t>
    </dgm:pt>
    <dgm:pt modelId="{36E6E1D6-3708-4AAA-A48F-F15CF1FE4DF1}" type="sibTrans" cxnId="{6FBCC590-9EE1-4F8A-8D49-411A0463BC6A}">
      <dgm:prSet/>
      <dgm:spPr/>
      <dgm:t>
        <a:bodyPr/>
        <a:lstStyle/>
        <a:p>
          <a:endParaRPr lang="en-US"/>
        </a:p>
      </dgm:t>
    </dgm:pt>
    <dgm:pt modelId="{0FD8ED2E-A0A7-4FE8-BF8C-9AEC87DD033C}" type="pres">
      <dgm:prSet presAssocID="{B1F4B4D3-E8E1-484B-B026-72AA6DCCC1F6}" presName="diagram" presStyleCnt="0">
        <dgm:presLayoutVars>
          <dgm:dir/>
          <dgm:animLvl val="lvl"/>
          <dgm:resizeHandles val="exact"/>
        </dgm:presLayoutVars>
      </dgm:prSet>
      <dgm:spPr/>
    </dgm:pt>
    <dgm:pt modelId="{6D8A4581-886C-40C3-AFCA-2D181D62C8A2}" type="pres">
      <dgm:prSet presAssocID="{DE880ABB-869F-44A9-A866-FA90ABC11C7E}" presName="compNode" presStyleCnt="0"/>
      <dgm:spPr/>
    </dgm:pt>
    <dgm:pt modelId="{BE190B68-DBDB-4678-A037-4FA051AA17E3}" type="pres">
      <dgm:prSet presAssocID="{DE880ABB-869F-44A9-A866-FA90ABC11C7E}" presName="childRect" presStyleLbl="bgAcc1" presStyleIdx="0" presStyleCnt="5">
        <dgm:presLayoutVars>
          <dgm:bulletEnabled val="1"/>
        </dgm:presLayoutVars>
      </dgm:prSet>
      <dgm:spPr/>
    </dgm:pt>
    <dgm:pt modelId="{0CD6BF4F-A7C9-40DF-9E33-175843A0941C}" type="pres">
      <dgm:prSet presAssocID="{DE880ABB-869F-44A9-A866-FA90ABC11C7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1BBA7C3-5507-4432-BCF7-878C9DAABDD2}" type="pres">
      <dgm:prSet presAssocID="{DE880ABB-869F-44A9-A866-FA90ABC11C7E}" presName="parentRect" presStyleLbl="alignNode1" presStyleIdx="0" presStyleCnt="5"/>
      <dgm:spPr/>
    </dgm:pt>
    <dgm:pt modelId="{2A207105-907E-4393-A98E-965813EFAC96}" type="pres">
      <dgm:prSet presAssocID="{DE880ABB-869F-44A9-A866-FA90ABC11C7E}" presName="adorn" presStyleLbl="fgAccFollowNode1" presStyleIdx="0" presStyleCnt="5"/>
      <dgm:spPr/>
    </dgm:pt>
    <dgm:pt modelId="{CE4EC7A1-96EB-47A1-A755-AA16BD1EF749}" type="pres">
      <dgm:prSet presAssocID="{45FE678B-39B5-4E9A-B376-C6D98EEFE7E9}" presName="sibTrans" presStyleLbl="sibTrans2D1" presStyleIdx="0" presStyleCnt="0"/>
      <dgm:spPr/>
    </dgm:pt>
    <dgm:pt modelId="{5E607C40-5E8E-4CE3-B9DE-929ADD42A07C}" type="pres">
      <dgm:prSet presAssocID="{7B1629E2-BB1A-4665-BFE4-79AA17E954C9}" presName="compNode" presStyleCnt="0"/>
      <dgm:spPr/>
    </dgm:pt>
    <dgm:pt modelId="{B08D6964-5FB8-4A65-8FF2-40D7679391DD}" type="pres">
      <dgm:prSet presAssocID="{7B1629E2-BB1A-4665-BFE4-79AA17E954C9}" presName="childRect" presStyleLbl="bgAcc1" presStyleIdx="1" presStyleCnt="5" custLinFactNeighborX="476" custLinFactNeighborY="-2549">
        <dgm:presLayoutVars>
          <dgm:bulletEnabled val="1"/>
        </dgm:presLayoutVars>
      </dgm:prSet>
      <dgm:spPr/>
    </dgm:pt>
    <dgm:pt modelId="{C5428AE6-9E19-4FDF-BCB0-65AC8C1EB5F5}" type="pres">
      <dgm:prSet presAssocID="{7B1629E2-BB1A-4665-BFE4-79AA17E954C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CCC9701-68E5-4D9E-ABA0-70D0DE5A9DC8}" type="pres">
      <dgm:prSet presAssocID="{7B1629E2-BB1A-4665-BFE4-79AA17E954C9}" presName="parentRect" presStyleLbl="alignNode1" presStyleIdx="1" presStyleCnt="5"/>
      <dgm:spPr/>
    </dgm:pt>
    <dgm:pt modelId="{CA028447-8A25-4CD0-83ED-69FACB87BAEA}" type="pres">
      <dgm:prSet presAssocID="{7B1629E2-BB1A-4665-BFE4-79AA17E954C9}" presName="adorn" presStyleLbl="fgAccFollowNode1" presStyleIdx="1" presStyleCnt="5"/>
      <dgm:spPr/>
    </dgm:pt>
    <dgm:pt modelId="{F8ACFB18-C390-42C3-9014-9A4488503C40}" type="pres">
      <dgm:prSet presAssocID="{F3D3CD6B-80F9-4BB9-9F58-F59AE5D7E0FA}" presName="sibTrans" presStyleLbl="sibTrans2D1" presStyleIdx="0" presStyleCnt="0"/>
      <dgm:spPr/>
    </dgm:pt>
    <dgm:pt modelId="{C275138F-80AE-4F95-9D82-A749F76AA701}" type="pres">
      <dgm:prSet presAssocID="{8C31392A-ABC2-4C38-AE3C-7B05745390B9}" presName="compNode" presStyleCnt="0"/>
      <dgm:spPr/>
    </dgm:pt>
    <dgm:pt modelId="{0A832577-6903-4897-8A66-CD5BFD43039D}" type="pres">
      <dgm:prSet presAssocID="{8C31392A-ABC2-4C38-AE3C-7B05745390B9}" presName="childRect" presStyleLbl="bgAcc1" presStyleIdx="2" presStyleCnt="5">
        <dgm:presLayoutVars>
          <dgm:bulletEnabled val="1"/>
        </dgm:presLayoutVars>
      </dgm:prSet>
      <dgm:spPr/>
    </dgm:pt>
    <dgm:pt modelId="{BE6463CA-C3A4-4237-BB98-FEE399E6392A}" type="pres">
      <dgm:prSet presAssocID="{8C31392A-ABC2-4C38-AE3C-7B05745390B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AD637FD-B1E5-4F35-A407-957AAC3A403A}" type="pres">
      <dgm:prSet presAssocID="{8C31392A-ABC2-4C38-AE3C-7B05745390B9}" presName="parentRect" presStyleLbl="alignNode1" presStyleIdx="2" presStyleCnt="5"/>
      <dgm:spPr/>
    </dgm:pt>
    <dgm:pt modelId="{331A08E6-871A-4858-A09B-829AEC080EB9}" type="pres">
      <dgm:prSet presAssocID="{8C31392A-ABC2-4C38-AE3C-7B05745390B9}" presName="adorn" presStyleLbl="fgAccFollowNode1" presStyleIdx="2" presStyleCnt="5"/>
      <dgm:spPr/>
    </dgm:pt>
    <dgm:pt modelId="{5B6065AE-3403-485B-B25A-387C9C8BE305}" type="pres">
      <dgm:prSet presAssocID="{EA94E612-453B-42D1-9A7E-6ED7847E045C}" presName="sibTrans" presStyleLbl="sibTrans2D1" presStyleIdx="0" presStyleCnt="0"/>
      <dgm:spPr/>
    </dgm:pt>
    <dgm:pt modelId="{C599E03C-2D1A-44AA-8F06-C4A350C2B110}" type="pres">
      <dgm:prSet presAssocID="{77312CC6-78FA-427B-A60C-D9A341F76672}" presName="compNode" presStyleCnt="0"/>
      <dgm:spPr/>
    </dgm:pt>
    <dgm:pt modelId="{A73EF4A7-96AE-4155-B6D6-8B53A999E64A}" type="pres">
      <dgm:prSet presAssocID="{77312CC6-78FA-427B-A60C-D9A341F76672}" presName="childRect" presStyleLbl="bgAcc1" presStyleIdx="3" presStyleCnt="5">
        <dgm:presLayoutVars>
          <dgm:bulletEnabled val="1"/>
        </dgm:presLayoutVars>
      </dgm:prSet>
      <dgm:spPr/>
    </dgm:pt>
    <dgm:pt modelId="{3FF0D909-B90B-41BC-A9FC-37CDA7B91765}" type="pres">
      <dgm:prSet presAssocID="{77312CC6-78FA-427B-A60C-D9A341F7667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8D4EDD8-6B06-4521-8234-4A47B89C9109}" type="pres">
      <dgm:prSet presAssocID="{77312CC6-78FA-427B-A60C-D9A341F76672}" presName="parentRect" presStyleLbl="alignNode1" presStyleIdx="3" presStyleCnt="5"/>
      <dgm:spPr/>
    </dgm:pt>
    <dgm:pt modelId="{B0DF725D-91CF-4D01-8373-D4F4F55FA090}" type="pres">
      <dgm:prSet presAssocID="{77312CC6-78FA-427B-A60C-D9A341F76672}" presName="adorn" presStyleLbl="fgAccFollowNode1" presStyleIdx="3" presStyleCnt="5"/>
      <dgm:spPr/>
    </dgm:pt>
    <dgm:pt modelId="{4A6DB18B-2B43-46B0-A944-6C911572EC36}" type="pres">
      <dgm:prSet presAssocID="{015A0F89-A85F-4249-806B-18E20C847702}" presName="sibTrans" presStyleLbl="sibTrans2D1" presStyleIdx="0" presStyleCnt="0"/>
      <dgm:spPr/>
    </dgm:pt>
    <dgm:pt modelId="{80F40888-FA98-46E0-AE06-2A7AA4DB27DA}" type="pres">
      <dgm:prSet presAssocID="{541C521A-37D3-4E4E-8122-A3CB10AC857D}" presName="compNode" presStyleCnt="0"/>
      <dgm:spPr/>
    </dgm:pt>
    <dgm:pt modelId="{1C30BDCD-1E07-45FA-8C1A-41E06CA553DE}" type="pres">
      <dgm:prSet presAssocID="{541C521A-37D3-4E4E-8122-A3CB10AC857D}" presName="childRect" presStyleLbl="bgAcc1" presStyleIdx="4" presStyleCnt="5" custLinFactNeighborX="-2187" custLinFactNeighborY="-6373">
        <dgm:presLayoutVars>
          <dgm:bulletEnabled val="1"/>
        </dgm:presLayoutVars>
      </dgm:prSet>
      <dgm:spPr/>
    </dgm:pt>
    <dgm:pt modelId="{FAA98655-5F2B-4EF4-9577-1EB25BF302B9}" type="pres">
      <dgm:prSet presAssocID="{541C521A-37D3-4E4E-8122-A3CB10AC857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01CB1FB-D6B1-4D66-A665-668CA3F6098E}" type="pres">
      <dgm:prSet presAssocID="{541C521A-37D3-4E4E-8122-A3CB10AC857D}" presName="parentRect" presStyleLbl="alignNode1" presStyleIdx="4" presStyleCnt="5"/>
      <dgm:spPr/>
    </dgm:pt>
    <dgm:pt modelId="{19007C60-6A17-4FC0-8E22-70691A6DA12A}" type="pres">
      <dgm:prSet presAssocID="{541C521A-37D3-4E4E-8122-A3CB10AC857D}" presName="adorn" presStyleLbl="fgAccFollowNode1" presStyleIdx="4" presStyleCnt="5"/>
      <dgm:spPr/>
    </dgm:pt>
  </dgm:ptLst>
  <dgm:cxnLst>
    <dgm:cxn modelId="{15B42F01-8A7B-49CF-8AF4-3A75BC79A8A8}" type="presOf" srcId="{0302773F-C586-493A-9E5D-25EF3C81959B}" destId="{BE190B68-DBDB-4678-A037-4FA051AA17E3}" srcOrd="0" destOrd="0" presId="urn:microsoft.com/office/officeart/2005/8/layout/bList2"/>
    <dgm:cxn modelId="{EEFC2705-1D53-4408-8C7E-B44C8E8EFF55}" srcId="{7B1629E2-BB1A-4665-BFE4-79AA17E954C9}" destId="{5858E8FC-73B1-4605-8B13-B5AF0246D643}" srcOrd="0" destOrd="0" parTransId="{017169D3-E1F8-4117-807A-B6080DBDE7F5}" sibTransId="{9B5E89E1-A30B-4C45-B6A5-9A7E90BFBD0F}"/>
    <dgm:cxn modelId="{E3982A23-6268-486E-8A38-FB33B47A418B}" type="presOf" srcId="{B1F4B4D3-E8E1-484B-B026-72AA6DCCC1F6}" destId="{0FD8ED2E-A0A7-4FE8-BF8C-9AEC87DD033C}" srcOrd="0" destOrd="0" presId="urn:microsoft.com/office/officeart/2005/8/layout/bList2"/>
    <dgm:cxn modelId="{DE855426-3CA4-4C77-A13C-4436B14359A2}" type="presOf" srcId="{7B1629E2-BB1A-4665-BFE4-79AA17E954C9}" destId="{ECCC9701-68E5-4D9E-ABA0-70D0DE5A9DC8}" srcOrd="1" destOrd="0" presId="urn:microsoft.com/office/officeart/2005/8/layout/bList2"/>
    <dgm:cxn modelId="{02A4112E-D489-4C88-A163-FFD12AFCD456}" srcId="{8C31392A-ABC2-4C38-AE3C-7B05745390B9}" destId="{005D923E-1FF0-4643-B778-2E56484B3859}" srcOrd="0" destOrd="0" parTransId="{B5E35362-2497-4E0C-884A-E5AD74B739BE}" sibTransId="{5085242F-8F2F-41BE-8443-27FD34F8CE1F}"/>
    <dgm:cxn modelId="{9478135E-2245-4D0B-AE6A-6697FCFAB7F3}" type="presOf" srcId="{EA94E612-453B-42D1-9A7E-6ED7847E045C}" destId="{5B6065AE-3403-485B-B25A-387C9C8BE305}" srcOrd="0" destOrd="0" presId="urn:microsoft.com/office/officeart/2005/8/layout/bList2"/>
    <dgm:cxn modelId="{9BDEC95E-D6CC-460D-9EB3-81DFD40AB03B}" srcId="{B1F4B4D3-E8E1-484B-B026-72AA6DCCC1F6}" destId="{541C521A-37D3-4E4E-8122-A3CB10AC857D}" srcOrd="4" destOrd="0" parTransId="{80201571-ACED-4249-A17B-D34050B70AF9}" sibTransId="{953BEC9B-98C4-48D4-A7C6-2C359ED4A03C}"/>
    <dgm:cxn modelId="{04E17B42-7011-49A1-BAF0-D0C1D0F23417}" type="presOf" srcId="{8C31392A-ABC2-4C38-AE3C-7B05745390B9}" destId="{9AD637FD-B1E5-4F35-A407-957AAC3A403A}" srcOrd="1" destOrd="0" presId="urn:microsoft.com/office/officeart/2005/8/layout/bList2"/>
    <dgm:cxn modelId="{1AE18E42-3858-40A2-AB92-FC18235B721A}" type="presOf" srcId="{F3D3CD6B-80F9-4BB9-9F58-F59AE5D7E0FA}" destId="{F8ACFB18-C390-42C3-9014-9A4488503C40}" srcOrd="0" destOrd="0" presId="urn:microsoft.com/office/officeart/2005/8/layout/bList2"/>
    <dgm:cxn modelId="{31137A63-8145-490B-AA2F-814DD14EE36C}" type="presOf" srcId="{45FE678B-39B5-4E9A-B376-C6D98EEFE7E9}" destId="{CE4EC7A1-96EB-47A1-A755-AA16BD1EF749}" srcOrd="0" destOrd="0" presId="urn:microsoft.com/office/officeart/2005/8/layout/bList2"/>
    <dgm:cxn modelId="{EC1CE04C-51CC-4B55-8647-7C88E94901CB}" type="presOf" srcId="{015A0F89-A85F-4249-806B-18E20C847702}" destId="{4A6DB18B-2B43-46B0-A944-6C911572EC36}" srcOrd="0" destOrd="0" presId="urn:microsoft.com/office/officeart/2005/8/layout/bList2"/>
    <dgm:cxn modelId="{B4A9E06D-D41D-431C-BF92-80AD51C2BB6A}" srcId="{DE880ABB-869F-44A9-A866-FA90ABC11C7E}" destId="{0302773F-C586-493A-9E5D-25EF3C81959B}" srcOrd="0" destOrd="0" parTransId="{161FF73B-A8C7-4B13-9987-81045A9462BF}" sibTransId="{9FFCE3DC-29E7-44D0-82EA-370D23F96EC6}"/>
    <dgm:cxn modelId="{41B53772-8AAC-4F63-9ADC-FF7BB658C63B}" type="presOf" srcId="{005D923E-1FF0-4643-B778-2E56484B3859}" destId="{0A832577-6903-4897-8A66-CD5BFD43039D}" srcOrd="0" destOrd="0" presId="urn:microsoft.com/office/officeart/2005/8/layout/bList2"/>
    <dgm:cxn modelId="{970D8E55-AF25-4386-9734-C13E62553D5A}" type="presOf" srcId="{77312CC6-78FA-427B-A60C-D9A341F76672}" destId="{3FF0D909-B90B-41BC-A9FC-37CDA7B91765}" srcOrd="0" destOrd="0" presId="urn:microsoft.com/office/officeart/2005/8/layout/bList2"/>
    <dgm:cxn modelId="{C05F8256-96AA-493A-A62E-90539265B981}" srcId="{B1F4B4D3-E8E1-484B-B026-72AA6DCCC1F6}" destId="{DE880ABB-869F-44A9-A866-FA90ABC11C7E}" srcOrd="0" destOrd="0" parTransId="{ECB850D4-F035-4450-9E6C-0C44B5B40AD6}" sibTransId="{45FE678B-39B5-4E9A-B376-C6D98EEFE7E9}"/>
    <dgm:cxn modelId="{F92D9C56-10D8-4155-8F9D-50C0954D0F58}" srcId="{77312CC6-78FA-427B-A60C-D9A341F76672}" destId="{866B9035-41B4-4893-9F7C-B814B38B5ADC}" srcOrd="0" destOrd="0" parTransId="{2C4ED1E8-DD85-4B2D-AC3E-AEE8611524C1}" sibTransId="{28585228-415D-4426-8DF3-5B75A9550030}"/>
    <dgm:cxn modelId="{5D055279-40D1-4B10-9068-47AFB49EB9C9}" type="presOf" srcId="{5858E8FC-73B1-4605-8B13-B5AF0246D643}" destId="{B08D6964-5FB8-4A65-8FF2-40D7679391DD}" srcOrd="0" destOrd="0" presId="urn:microsoft.com/office/officeart/2005/8/layout/bList2"/>
    <dgm:cxn modelId="{1BCED27D-706F-4DB2-BCEC-23F0797ACAA0}" srcId="{B1F4B4D3-E8E1-484B-B026-72AA6DCCC1F6}" destId="{8C31392A-ABC2-4C38-AE3C-7B05745390B9}" srcOrd="2" destOrd="0" parTransId="{7B3227FF-7159-4864-ACE3-1E16F2DAFE15}" sibTransId="{EA94E612-453B-42D1-9A7E-6ED7847E045C}"/>
    <dgm:cxn modelId="{AC28517E-87E6-48A9-85A9-459BBEE9F1E3}" type="presOf" srcId="{BEA4F916-C157-490A-A12D-BACA80143753}" destId="{1C30BDCD-1E07-45FA-8C1A-41E06CA553DE}" srcOrd="0" destOrd="0" presId="urn:microsoft.com/office/officeart/2005/8/layout/bList2"/>
    <dgm:cxn modelId="{8C833690-C737-4BFB-8F32-87CB5527363A}" type="presOf" srcId="{77312CC6-78FA-427B-A60C-D9A341F76672}" destId="{B8D4EDD8-6B06-4521-8234-4A47B89C9109}" srcOrd="1" destOrd="0" presId="urn:microsoft.com/office/officeart/2005/8/layout/bList2"/>
    <dgm:cxn modelId="{6FBCC590-9EE1-4F8A-8D49-411A0463BC6A}" srcId="{541C521A-37D3-4E4E-8122-A3CB10AC857D}" destId="{BEA4F916-C157-490A-A12D-BACA80143753}" srcOrd="0" destOrd="0" parTransId="{1B328DF1-F19E-4F0A-B357-30E1765A3CD6}" sibTransId="{36E6E1D6-3708-4AAA-A48F-F15CF1FE4DF1}"/>
    <dgm:cxn modelId="{D85513A3-F91F-4FE3-8B83-B4C5E6B5AB12}" type="presOf" srcId="{DE880ABB-869F-44A9-A866-FA90ABC11C7E}" destId="{0CD6BF4F-A7C9-40DF-9E33-175843A0941C}" srcOrd="0" destOrd="0" presId="urn:microsoft.com/office/officeart/2005/8/layout/bList2"/>
    <dgm:cxn modelId="{CBF998A6-2028-4643-83B8-EBED51F832F5}" type="presOf" srcId="{541C521A-37D3-4E4E-8122-A3CB10AC857D}" destId="{E01CB1FB-D6B1-4D66-A665-668CA3F6098E}" srcOrd="1" destOrd="0" presId="urn:microsoft.com/office/officeart/2005/8/layout/bList2"/>
    <dgm:cxn modelId="{8C1B75B4-0A1E-479F-9459-E0A963DA1A5A}" type="presOf" srcId="{8C31392A-ABC2-4C38-AE3C-7B05745390B9}" destId="{BE6463CA-C3A4-4237-BB98-FEE399E6392A}" srcOrd="0" destOrd="0" presId="urn:microsoft.com/office/officeart/2005/8/layout/bList2"/>
    <dgm:cxn modelId="{563011C1-A2B5-4961-ABD5-192A39BB6B95}" type="presOf" srcId="{DE880ABB-869F-44A9-A866-FA90ABC11C7E}" destId="{E1BBA7C3-5507-4432-BCF7-878C9DAABDD2}" srcOrd="1" destOrd="0" presId="urn:microsoft.com/office/officeart/2005/8/layout/bList2"/>
    <dgm:cxn modelId="{291714C4-E631-407D-BFC9-84E348D76C52}" srcId="{B1F4B4D3-E8E1-484B-B026-72AA6DCCC1F6}" destId="{77312CC6-78FA-427B-A60C-D9A341F76672}" srcOrd="3" destOrd="0" parTransId="{FDC3B7AE-ACA9-45D5-B5E7-832B1A5D0159}" sibTransId="{015A0F89-A85F-4249-806B-18E20C847702}"/>
    <dgm:cxn modelId="{69ECFDDD-374E-41F6-95FF-123DCC290F96}" type="presOf" srcId="{541C521A-37D3-4E4E-8122-A3CB10AC857D}" destId="{FAA98655-5F2B-4EF4-9577-1EB25BF302B9}" srcOrd="0" destOrd="0" presId="urn:microsoft.com/office/officeart/2005/8/layout/bList2"/>
    <dgm:cxn modelId="{80ECDFE1-C921-43B9-A1B9-7DD37AC9338B}" srcId="{B1F4B4D3-E8E1-484B-B026-72AA6DCCC1F6}" destId="{7B1629E2-BB1A-4665-BFE4-79AA17E954C9}" srcOrd="1" destOrd="0" parTransId="{D449C883-28CB-400E-A959-335D747607F2}" sibTransId="{F3D3CD6B-80F9-4BB9-9F58-F59AE5D7E0FA}"/>
    <dgm:cxn modelId="{7DFC2FE2-5249-49D5-B2BD-4CA88CD4ACD3}" type="presOf" srcId="{7B1629E2-BB1A-4665-BFE4-79AA17E954C9}" destId="{C5428AE6-9E19-4FDF-BCB0-65AC8C1EB5F5}" srcOrd="0" destOrd="0" presId="urn:microsoft.com/office/officeart/2005/8/layout/bList2"/>
    <dgm:cxn modelId="{03EA63E2-5E03-4FCB-B76D-E00A27F4F381}" type="presOf" srcId="{866B9035-41B4-4893-9F7C-B814B38B5ADC}" destId="{A73EF4A7-96AE-4155-B6D6-8B53A999E64A}" srcOrd="0" destOrd="0" presId="urn:microsoft.com/office/officeart/2005/8/layout/bList2"/>
    <dgm:cxn modelId="{950B774E-D7AE-4ED5-836F-F877155E3416}" type="presParOf" srcId="{0FD8ED2E-A0A7-4FE8-BF8C-9AEC87DD033C}" destId="{6D8A4581-886C-40C3-AFCA-2D181D62C8A2}" srcOrd="0" destOrd="0" presId="urn:microsoft.com/office/officeart/2005/8/layout/bList2"/>
    <dgm:cxn modelId="{D94539DB-3213-4C1F-BB16-E9F49349BB9E}" type="presParOf" srcId="{6D8A4581-886C-40C3-AFCA-2D181D62C8A2}" destId="{BE190B68-DBDB-4678-A037-4FA051AA17E3}" srcOrd="0" destOrd="0" presId="urn:microsoft.com/office/officeart/2005/8/layout/bList2"/>
    <dgm:cxn modelId="{68EF1DFB-68B1-4B4B-A477-A4C71576ABA4}" type="presParOf" srcId="{6D8A4581-886C-40C3-AFCA-2D181D62C8A2}" destId="{0CD6BF4F-A7C9-40DF-9E33-175843A0941C}" srcOrd="1" destOrd="0" presId="urn:microsoft.com/office/officeart/2005/8/layout/bList2"/>
    <dgm:cxn modelId="{78C4C05B-8C68-44F8-91A1-1F5E2ED6A3EA}" type="presParOf" srcId="{6D8A4581-886C-40C3-AFCA-2D181D62C8A2}" destId="{E1BBA7C3-5507-4432-BCF7-878C9DAABDD2}" srcOrd="2" destOrd="0" presId="urn:microsoft.com/office/officeart/2005/8/layout/bList2"/>
    <dgm:cxn modelId="{08EA7D98-4740-4060-ADB3-D8B32C22A3F8}" type="presParOf" srcId="{6D8A4581-886C-40C3-AFCA-2D181D62C8A2}" destId="{2A207105-907E-4393-A98E-965813EFAC96}" srcOrd="3" destOrd="0" presId="urn:microsoft.com/office/officeart/2005/8/layout/bList2"/>
    <dgm:cxn modelId="{64383C6B-63F2-4205-8FCF-7D169D5673C4}" type="presParOf" srcId="{0FD8ED2E-A0A7-4FE8-BF8C-9AEC87DD033C}" destId="{CE4EC7A1-96EB-47A1-A755-AA16BD1EF749}" srcOrd="1" destOrd="0" presId="urn:microsoft.com/office/officeart/2005/8/layout/bList2"/>
    <dgm:cxn modelId="{C4B27629-1358-4114-91E9-39A5BAB01B98}" type="presParOf" srcId="{0FD8ED2E-A0A7-4FE8-BF8C-9AEC87DD033C}" destId="{5E607C40-5E8E-4CE3-B9DE-929ADD42A07C}" srcOrd="2" destOrd="0" presId="urn:microsoft.com/office/officeart/2005/8/layout/bList2"/>
    <dgm:cxn modelId="{DE4034DF-94B2-49F4-A387-C46A0BA025CF}" type="presParOf" srcId="{5E607C40-5E8E-4CE3-B9DE-929ADD42A07C}" destId="{B08D6964-5FB8-4A65-8FF2-40D7679391DD}" srcOrd="0" destOrd="0" presId="urn:microsoft.com/office/officeart/2005/8/layout/bList2"/>
    <dgm:cxn modelId="{E51AD56A-54E7-47ED-81D2-FDD1581428E3}" type="presParOf" srcId="{5E607C40-5E8E-4CE3-B9DE-929ADD42A07C}" destId="{C5428AE6-9E19-4FDF-BCB0-65AC8C1EB5F5}" srcOrd="1" destOrd="0" presId="urn:microsoft.com/office/officeart/2005/8/layout/bList2"/>
    <dgm:cxn modelId="{473ECA7A-4A72-4B25-BA24-D21FAD7C4870}" type="presParOf" srcId="{5E607C40-5E8E-4CE3-B9DE-929ADD42A07C}" destId="{ECCC9701-68E5-4D9E-ABA0-70D0DE5A9DC8}" srcOrd="2" destOrd="0" presId="urn:microsoft.com/office/officeart/2005/8/layout/bList2"/>
    <dgm:cxn modelId="{F9C55D17-D1DE-42DB-B779-EC071C9493F0}" type="presParOf" srcId="{5E607C40-5E8E-4CE3-B9DE-929ADD42A07C}" destId="{CA028447-8A25-4CD0-83ED-69FACB87BAEA}" srcOrd="3" destOrd="0" presId="urn:microsoft.com/office/officeart/2005/8/layout/bList2"/>
    <dgm:cxn modelId="{BA83E0CC-0A39-41B7-9FCE-B5C4D4E229E0}" type="presParOf" srcId="{0FD8ED2E-A0A7-4FE8-BF8C-9AEC87DD033C}" destId="{F8ACFB18-C390-42C3-9014-9A4488503C40}" srcOrd="3" destOrd="0" presId="urn:microsoft.com/office/officeart/2005/8/layout/bList2"/>
    <dgm:cxn modelId="{226C6D71-1576-41A6-AC97-C280B0D3E5A7}" type="presParOf" srcId="{0FD8ED2E-A0A7-4FE8-BF8C-9AEC87DD033C}" destId="{C275138F-80AE-4F95-9D82-A749F76AA701}" srcOrd="4" destOrd="0" presId="urn:microsoft.com/office/officeart/2005/8/layout/bList2"/>
    <dgm:cxn modelId="{DE18ED43-CC32-470E-845F-F0E3BA4C2765}" type="presParOf" srcId="{C275138F-80AE-4F95-9D82-A749F76AA701}" destId="{0A832577-6903-4897-8A66-CD5BFD43039D}" srcOrd="0" destOrd="0" presId="urn:microsoft.com/office/officeart/2005/8/layout/bList2"/>
    <dgm:cxn modelId="{64261780-3F73-4857-9DCD-ABCF59E50F95}" type="presParOf" srcId="{C275138F-80AE-4F95-9D82-A749F76AA701}" destId="{BE6463CA-C3A4-4237-BB98-FEE399E6392A}" srcOrd="1" destOrd="0" presId="urn:microsoft.com/office/officeart/2005/8/layout/bList2"/>
    <dgm:cxn modelId="{5E31386A-6FDD-453B-ADF1-74AA6C0A4463}" type="presParOf" srcId="{C275138F-80AE-4F95-9D82-A749F76AA701}" destId="{9AD637FD-B1E5-4F35-A407-957AAC3A403A}" srcOrd="2" destOrd="0" presId="urn:microsoft.com/office/officeart/2005/8/layout/bList2"/>
    <dgm:cxn modelId="{F50EB171-0D20-462A-9B94-C407493FD391}" type="presParOf" srcId="{C275138F-80AE-4F95-9D82-A749F76AA701}" destId="{331A08E6-871A-4858-A09B-829AEC080EB9}" srcOrd="3" destOrd="0" presId="urn:microsoft.com/office/officeart/2005/8/layout/bList2"/>
    <dgm:cxn modelId="{BE7E055E-1D87-44D7-9C19-90E4B4223A4A}" type="presParOf" srcId="{0FD8ED2E-A0A7-4FE8-BF8C-9AEC87DD033C}" destId="{5B6065AE-3403-485B-B25A-387C9C8BE305}" srcOrd="5" destOrd="0" presId="urn:microsoft.com/office/officeart/2005/8/layout/bList2"/>
    <dgm:cxn modelId="{0209A382-B573-4726-8F4E-EDE189803B75}" type="presParOf" srcId="{0FD8ED2E-A0A7-4FE8-BF8C-9AEC87DD033C}" destId="{C599E03C-2D1A-44AA-8F06-C4A350C2B110}" srcOrd="6" destOrd="0" presId="urn:microsoft.com/office/officeart/2005/8/layout/bList2"/>
    <dgm:cxn modelId="{13611544-489A-4D8E-A959-424A17532761}" type="presParOf" srcId="{C599E03C-2D1A-44AA-8F06-C4A350C2B110}" destId="{A73EF4A7-96AE-4155-B6D6-8B53A999E64A}" srcOrd="0" destOrd="0" presId="urn:microsoft.com/office/officeart/2005/8/layout/bList2"/>
    <dgm:cxn modelId="{B4859631-FEEB-410E-BFD6-0F8E9F1A2B49}" type="presParOf" srcId="{C599E03C-2D1A-44AA-8F06-C4A350C2B110}" destId="{3FF0D909-B90B-41BC-A9FC-37CDA7B91765}" srcOrd="1" destOrd="0" presId="urn:microsoft.com/office/officeart/2005/8/layout/bList2"/>
    <dgm:cxn modelId="{D9E44EBD-7D36-47CE-9BCB-8B413697D2D5}" type="presParOf" srcId="{C599E03C-2D1A-44AA-8F06-C4A350C2B110}" destId="{B8D4EDD8-6B06-4521-8234-4A47B89C9109}" srcOrd="2" destOrd="0" presId="urn:microsoft.com/office/officeart/2005/8/layout/bList2"/>
    <dgm:cxn modelId="{D8E3788B-E994-495B-82B1-C9F693511B46}" type="presParOf" srcId="{C599E03C-2D1A-44AA-8F06-C4A350C2B110}" destId="{B0DF725D-91CF-4D01-8373-D4F4F55FA090}" srcOrd="3" destOrd="0" presId="urn:microsoft.com/office/officeart/2005/8/layout/bList2"/>
    <dgm:cxn modelId="{E6523F72-D254-4669-A653-26A9732595DB}" type="presParOf" srcId="{0FD8ED2E-A0A7-4FE8-BF8C-9AEC87DD033C}" destId="{4A6DB18B-2B43-46B0-A944-6C911572EC36}" srcOrd="7" destOrd="0" presId="urn:microsoft.com/office/officeart/2005/8/layout/bList2"/>
    <dgm:cxn modelId="{8B90746A-AD65-45EA-9D8D-B77FE1467F02}" type="presParOf" srcId="{0FD8ED2E-A0A7-4FE8-BF8C-9AEC87DD033C}" destId="{80F40888-FA98-46E0-AE06-2A7AA4DB27DA}" srcOrd="8" destOrd="0" presId="urn:microsoft.com/office/officeart/2005/8/layout/bList2"/>
    <dgm:cxn modelId="{9C2420CD-1BAB-46C6-91DB-4CD6DB2EADF9}" type="presParOf" srcId="{80F40888-FA98-46E0-AE06-2A7AA4DB27DA}" destId="{1C30BDCD-1E07-45FA-8C1A-41E06CA553DE}" srcOrd="0" destOrd="0" presId="urn:microsoft.com/office/officeart/2005/8/layout/bList2"/>
    <dgm:cxn modelId="{319E2103-4825-4B19-AD69-572DB594DC2A}" type="presParOf" srcId="{80F40888-FA98-46E0-AE06-2A7AA4DB27DA}" destId="{FAA98655-5F2B-4EF4-9577-1EB25BF302B9}" srcOrd="1" destOrd="0" presId="urn:microsoft.com/office/officeart/2005/8/layout/bList2"/>
    <dgm:cxn modelId="{991DB382-1F14-4366-BF26-6A2211CE6290}" type="presParOf" srcId="{80F40888-FA98-46E0-AE06-2A7AA4DB27DA}" destId="{E01CB1FB-D6B1-4D66-A665-668CA3F6098E}" srcOrd="2" destOrd="0" presId="urn:microsoft.com/office/officeart/2005/8/layout/bList2"/>
    <dgm:cxn modelId="{04A18333-264B-4E04-BA67-E3E8F7F85502}" type="presParOf" srcId="{80F40888-FA98-46E0-AE06-2A7AA4DB27DA}" destId="{19007C60-6A17-4FC0-8E22-70691A6DA1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E541E0-ED4E-43F5-B675-AB0235746E3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CB6A0-C025-4936-96D6-07F435DDE00A}">
      <dgm:prSet phldrT="[Text]"/>
      <dgm:spPr/>
      <dgm:t>
        <a:bodyPr/>
        <a:lstStyle/>
        <a:p>
          <a:r>
            <a:rPr lang="en-US" dirty="0"/>
            <a:t>2020 </a:t>
          </a:r>
          <a:r>
            <a:rPr lang="en-US" dirty="0" err="1"/>
            <a:t>noi</a:t>
          </a:r>
          <a:r>
            <a:rPr lang="en-US" dirty="0"/>
            <a:t>-dec</a:t>
          </a:r>
        </a:p>
      </dgm:t>
    </dgm:pt>
    <dgm:pt modelId="{96484A2A-B3C8-4D95-8279-C4CB6AB08157}" type="parTrans" cxnId="{037E7461-80C2-42A2-8CD2-6A38EC224058}">
      <dgm:prSet/>
      <dgm:spPr/>
      <dgm:t>
        <a:bodyPr/>
        <a:lstStyle/>
        <a:p>
          <a:endParaRPr lang="en-US"/>
        </a:p>
      </dgm:t>
    </dgm:pt>
    <dgm:pt modelId="{D236E627-09AD-4D5D-8107-5775A84B17AE}" type="sibTrans" cxnId="{037E7461-80C2-42A2-8CD2-6A38EC224058}">
      <dgm:prSet/>
      <dgm:spPr/>
      <dgm:t>
        <a:bodyPr/>
        <a:lstStyle/>
        <a:p>
          <a:endParaRPr lang="en-US"/>
        </a:p>
      </dgm:t>
    </dgm:pt>
    <dgm:pt modelId="{48091A53-EF69-45EB-BBA1-972D304ED003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14358B58-3F2A-4239-8987-3B2D8B6610E9}" type="parTrans" cxnId="{C22C7B52-AE4F-48A1-8FC4-7519D53B33FB}">
      <dgm:prSet/>
      <dgm:spPr/>
      <dgm:t>
        <a:bodyPr/>
        <a:lstStyle/>
        <a:p>
          <a:endParaRPr lang="en-US"/>
        </a:p>
      </dgm:t>
    </dgm:pt>
    <dgm:pt modelId="{6BFD7C9F-4966-4281-8437-289702954835}" type="sibTrans" cxnId="{C22C7B52-AE4F-48A1-8FC4-7519D53B33FB}">
      <dgm:prSet/>
      <dgm:spPr/>
      <dgm:t>
        <a:bodyPr/>
        <a:lstStyle/>
        <a:p>
          <a:endParaRPr lang="en-US"/>
        </a:p>
      </dgm:t>
    </dgm:pt>
    <dgm:pt modelId="{691B7D49-06BD-4956-9E05-36B32D109EEF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A21E0451-9DFB-462D-B205-BD67410612CF}" type="parTrans" cxnId="{75C87968-7101-447E-97A2-3AC641AECBB6}">
      <dgm:prSet/>
      <dgm:spPr/>
      <dgm:t>
        <a:bodyPr/>
        <a:lstStyle/>
        <a:p>
          <a:endParaRPr lang="en-US"/>
        </a:p>
      </dgm:t>
    </dgm:pt>
    <dgm:pt modelId="{F4A062AF-AA4A-44CD-A42B-A1E352145578}" type="sibTrans" cxnId="{75C87968-7101-447E-97A2-3AC641AECBB6}">
      <dgm:prSet/>
      <dgm:spPr/>
      <dgm:t>
        <a:bodyPr/>
        <a:lstStyle/>
        <a:p>
          <a:endParaRPr lang="en-US"/>
        </a:p>
      </dgm:t>
    </dgm:pt>
    <dgm:pt modelId="{2DFF0A9A-7009-433C-9FBF-A1235D8D6D7B}">
      <dgm:prSet phldrT="[Text]"/>
      <dgm:spPr/>
      <dgm:t>
        <a:bodyPr/>
        <a:lstStyle/>
        <a:p>
          <a:r>
            <a:rPr lang="en-US" dirty="0"/>
            <a:t>39</a:t>
          </a:r>
        </a:p>
      </dgm:t>
    </dgm:pt>
    <dgm:pt modelId="{4AD8D374-C89E-4197-BAFC-5DC45748655F}" type="parTrans" cxnId="{0ED88C52-0524-4769-8C1D-58A85BF4981B}">
      <dgm:prSet/>
      <dgm:spPr/>
      <dgm:t>
        <a:bodyPr/>
        <a:lstStyle/>
        <a:p>
          <a:endParaRPr lang="en-US"/>
        </a:p>
      </dgm:t>
    </dgm:pt>
    <dgm:pt modelId="{1E2AA5CE-FF0C-43B3-A973-E472C4BD7E2E}" type="sibTrans" cxnId="{0ED88C52-0524-4769-8C1D-58A85BF4981B}">
      <dgm:prSet/>
      <dgm:spPr/>
      <dgm:t>
        <a:bodyPr/>
        <a:lstStyle/>
        <a:p>
          <a:endParaRPr lang="en-US"/>
        </a:p>
      </dgm:t>
    </dgm:pt>
    <dgm:pt modelId="{3ECE5276-64A6-44F6-B9F0-CF9A21D50A6B}">
      <dgm:prSet phldrT="[Text]"/>
      <dgm:spPr/>
      <dgm:t>
        <a:bodyPr/>
        <a:lstStyle/>
        <a:p>
          <a:r>
            <a:rPr lang="en-US" dirty="0"/>
            <a:t>2022</a:t>
          </a:r>
        </a:p>
      </dgm:t>
    </dgm:pt>
    <dgm:pt modelId="{08A056FD-106A-4E6A-80E5-01B334B99A50}" type="parTrans" cxnId="{866D11E7-D050-4886-A3D3-135710EEF06C}">
      <dgm:prSet/>
      <dgm:spPr/>
      <dgm:t>
        <a:bodyPr/>
        <a:lstStyle/>
        <a:p>
          <a:endParaRPr lang="en-US"/>
        </a:p>
      </dgm:t>
    </dgm:pt>
    <dgm:pt modelId="{D70A0870-1DC2-4701-822A-824C221902DE}" type="sibTrans" cxnId="{866D11E7-D050-4886-A3D3-135710EEF06C}">
      <dgm:prSet/>
      <dgm:spPr/>
      <dgm:t>
        <a:bodyPr/>
        <a:lstStyle/>
        <a:p>
          <a:endParaRPr lang="en-US"/>
        </a:p>
      </dgm:t>
    </dgm:pt>
    <dgm:pt modelId="{07BCBFDF-4A4F-4F33-B81E-50E9EF0A7BC3}">
      <dgm:prSet phldrT="[Text]"/>
      <dgm:spPr/>
      <dgm:t>
        <a:bodyPr/>
        <a:lstStyle/>
        <a:p>
          <a:r>
            <a:rPr lang="en-US" dirty="0"/>
            <a:t>39</a:t>
          </a:r>
        </a:p>
      </dgm:t>
    </dgm:pt>
    <dgm:pt modelId="{65DDDE10-3128-440E-8DAC-3B4B8070FC8F}" type="parTrans" cxnId="{6657BE4C-08DA-439B-838A-C4F748541E8D}">
      <dgm:prSet/>
      <dgm:spPr/>
      <dgm:t>
        <a:bodyPr/>
        <a:lstStyle/>
        <a:p>
          <a:endParaRPr lang="en-US"/>
        </a:p>
      </dgm:t>
    </dgm:pt>
    <dgm:pt modelId="{4FA9633A-A5E9-4E9B-A948-D7DBEC816A9F}" type="sibTrans" cxnId="{6657BE4C-08DA-439B-838A-C4F748541E8D}">
      <dgm:prSet/>
      <dgm:spPr/>
      <dgm:t>
        <a:bodyPr/>
        <a:lstStyle/>
        <a:p>
          <a:endParaRPr lang="en-US"/>
        </a:p>
      </dgm:t>
    </dgm:pt>
    <dgm:pt modelId="{7A12BBFC-36B5-4BF2-9386-6E18790B46FA}">
      <dgm:prSet/>
      <dgm:spPr/>
      <dgm:t>
        <a:bodyPr/>
        <a:lstStyle/>
        <a:p>
          <a:r>
            <a:rPr lang="en-US" dirty="0"/>
            <a:t>2023</a:t>
          </a:r>
        </a:p>
      </dgm:t>
    </dgm:pt>
    <dgm:pt modelId="{B1C8CA0E-5F5A-4B7E-AD81-EA6408D46CCA}" type="parTrans" cxnId="{AD01E9C6-2546-41A4-A7D7-E2B28F399144}">
      <dgm:prSet/>
      <dgm:spPr/>
      <dgm:t>
        <a:bodyPr/>
        <a:lstStyle/>
        <a:p>
          <a:endParaRPr lang="en-US"/>
        </a:p>
      </dgm:t>
    </dgm:pt>
    <dgm:pt modelId="{91C04DBB-448A-4D23-8644-BDF24DFA6A12}" type="sibTrans" cxnId="{AD01E9C6-2546-41A4-A7D7-E2B28F399144}">
      <dgm:prSet/>
      <dgm:spPr/>
      <dgm:t>
        <a:bodyPr/>
        <a:lstStyle/>
        <a:p>
          <a:endParaRPr lang="en-US"/>
        </a:p>
      </dgm:t>
    </dgm:pt>
    <dgm:pt modelId="{032C0331-A677-4A49-9A0C-C229E9D941F2}">
      <dgm:prSet/>
      <dgm:spPr/>
      <dgm:t>
        <a:bodyPr/>
        <a:lstStyle/>
        <a:p>
          <a:r>
            <a:rPr lang="en-US" dirty="0"/>
            <a:t>2024 </a:t>
          </a:r>
          <a:r>
            <a:rPr lang="en-US" dirty="0" err="1"/>
            <a:t>ian-aug</a:t>
          </a:r>
          <a:endParaRPr lang="en-US" dirty="0"/>
        </a:p>
      </dgm:t>
    </dgm:pt>
    <dgm:pt modelId="{D5269350-40E1-4096-A0F5-3A5CD1FE453B}" type="parTrans" cxnId="{F56B3C03-1E36-443A-B143-AFAFF1B4FB39}">
      <dgm:prSet/>
      <dgm:spPr/>
      <dgm:t>
        <a:bodyPr/>
        <a:lstStyle/>
        <a:p>
          <a:endParaRPr lang="en-US"/>
        </a:p>
      </dgm:t>
    </dgm:pt>
    <dgm:pt modelId="{BD204283-1ABB-46AE-A5EF-EB0AC5103378}" type="sibTrans" cxnId="{F56B3C03-1E36-443A-B143-AFAFF1B4FB39}">
      <dgm:prSet/>
      <dgm:spPr/>
      <dgm:t>
        <a:bodyPr/>
        <a:lstStyle/>
        <a:p>
          <a:endParaRPr lang="en-US"/>
        </a:p>
      </dgm:t>
    </dgm:pt>
    <dgm:pt modelId="{41CB4C9A-89B9-41FA-8384-8FB7EF50D374}" type="pres">
      <dgm:prSet presAssocID="{42E541E0-ED4E-43F5-B675-AB0235746E3B}" presName="Name0" presStyleCnt="0">
        <dgm:presLayoutVars>
          <dgm:dir/>
          <dgm:animLvl val="lvl"/>
          <dgm:resizeHandles val="exact"/>
        </dgm:presLayoutVars>
      </dgm:prSet>
      <dgm:spPr/>
    </dgm:pt>
    <dgm:pt modelId="{EC8AF7CF-0CD8-4594-8A25-A3B7AD38A911}" type="pres">
      <dgm:prSet presAssocID="{C13CB6A0-C025-4936-96D6-07F435DDE00A}" presName="compositeNode" presStyleCnt="0">
        <dgm:presLayoutVars>
          <dgm:bulletEnabled val="1"/>
        </dgm:presLayoutVars>
      </dgm:prSet>
      <dgm:spPr/>
    </dgm:pt>
    <dgm:pt modelId="{0AB3AE56-CFC8-4952-8332-1A83A41FE46D}" type="pres">
      <dgm:prSet presAssocID="{C13CB6A0-C025-4936-96D6-07F435DDE00A}" presName="bgRect" presStyleLbl="node1" presStyleIdx="0" presStyleCnt="5"/>
      <dgm:spPr/>
    </dgm:pt>
    <dgm:pt modelId="{6410F58E-A949-4398-B7D8-39F67EF3E99F}" type="pres">
      <dgm:prSet presAssocID="{C13CB6A0-C025-4936-96D6-07F435DDE00A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D678F556-0C0A-44A6-B7A0-4ED008915EDD}" type="pres">
      <dgm:prSet presAssocID="{C13CB6A0-C025-4936-96D6-07F435DDE00A}" presName="childNode" presStyleLbl="node1" presStyleIdx="0" presStyleCnt="5">
        <dgm:presLayoutVars>
          <dgm:bulletEnabled val="1"/>
        </dgm:presLayoutVars>
      </dgm:prSet>
      <dgm:spPr/>
    </dgm:pt>
    <dgm:pt modelId="{09BE197F-C632-4261-8D51-35B591659E48}" type="pres">
      <dgm:prSet presAssocID="{D236E627-09AD-4D5D-8107-5775A84B17AE}" presName="hSp" presStyleCnt="0"/>
      <dgm:spPr/>
    </dgm:pt>
    <dgm:pt modelId="{AA57713A-4E96-4C9C-8C5B-102B4463C84A}" type="pres">
      <dgm:prSet presAssocID="{D236E627-09AD-4D5D-8107-5775A84B17AE}" presName="vProcSp" presStyleCnt="0"/>
      <dgm:spPr/>
    </dgm:pt>
    <dgm:pt modelId="{A40FADBD-DA1C-4D31-95C5-AB70A90914EC}" type="pres">
      <dgm:prSet presAssocID="{D236E627-09AD-4D5D-8107-5775A84B17AE}" presName="vSp1" presStyleCnt="0"/>
      <dgm:spPr/>
    </dgm:pt>
    <dgm:pt modelId="{D337FD91-0ABD-47E7-857E-40AFBB03362A}" type="pres">
      <dgm:prSet presAssocID="{D236E627-09AD-4D5D-8107-5775A84B17AE}" presName="simulatedConn" presStyleLbl="solidFgAcc1" presStyleIdx="0" presStyleCnt="4"/>
      <dgm:spPr/>
    </dgm:pt>
    <dgm:pt modelId="{18D5333D-7233-42F8-86D2-677D7FC285C8}" type="pres">
      <dgm:prSet presAssocID="{D236E627-09AD-4D5D-8107-5775A84B17AE}" presName="vSp2" presStyleCnt="0"/>
      <dgm:spPr/>
    </dgm:pt>
    <dgm:pt modelId="{D56F60DA-720A-4625-BC11-31BDF502300D}" type="pres">
      <dgm:prSet presAssocID="{D236E627-09AD-4D5D-8107-5775A84B17AE}" presName="sibTrans" presStyleCnt="0"/>
      <dgm:spPr/>
    </dgm:pt>
    <dgm:pt modelId="{984CA707-48FB-4BB9-B533-43DFB985685B}" type="pres">
      <dgm:prSet presAssocID="{691B7D49-06BD-4956-9E05-36B32D109EEF}" presName="compositeNode" presStyleCnt="0">
        <dgm:presLayoutVars>
          <dgm:bulletEnabled val="1"/>
        </dgm:presLayoutVars>
      </dgm:prSet>
      <dgm:spPr/>
    </dgm:pt>
    <dgm:pt modelId="{60860725-D81A-4CD9-B884-6E2CCC1FCCD9}" type="pres">
      <dgm:prSet presAssocID="{691B7D49-06BD-4956-9E05-36B32D109EEF}" presName="bgRect" presStyleLbl="node1" presStyleIdx="1" presStyleCnt="5"/>
      <dgm:spPr/>
    </dgm:pt>
    <dgm:pt modelId="{6A72B7EA-2FF8-4AA0-9F2D-670630CDC4EF}" type="pres">
      <dgm:prSet presAssocID="{691B7D49-06BD-4956-9E05-36B32D109EEF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6673B669-32AF-41DC-A971-F75A934D4F5D}" type="pres">
      <dgm:prSet presAssocID="{691B7D49-06BD-4956-9E05-36B32D109EEF}" presName="childNode" presStyleLbl="node1" presStyleIdx="1" presStyleCnt="5">
        <dgm:presLayoutVars>
          <dgm:bulletEnabled val="1"/>
        </dgm:presLayoutVars>
      </dgm:prSet>
      <dgm:spPr/>
    </dgm:pt>
    <dgm:pt modelId="{A6EDA881-4908-4435-9545-6A075951EC5C}" type="pres">
      <dgm:prSet presAssocID="{F4A062AF-AA4A-44CD-A42B-A1E352145578}" presName="hSp" presStyleCnt="0"/>
      <dgm:spPr/>
    </dgm:pt>
    <dgm:pt modelId="{77D0C286-8569-4DFD-B176-5B5258159B7E}" type="pres">
      <dgm:prSet presAssocID="{F4A062AF-AA4A-44CD-A42B-A1E352145578}" presName="vProcSp" presStyleCnt="0"/>
      <dgm:spPr/>
    </dgm:pt>
    <dgm:pt modelId="{79D5E8AA-59C6-425E-9BF1-6EB80AF58997}" type="pres">
      <dgm:prSet presAssocID="{F4A062AF-AA4A-44CD-A42B-A1E352145578}" presName="vSp1" presStyleCnt="0"/>
      <dgm:spPr/>
    </dgm:pt>
    <dgm:pt modelId="{EA48F0B2-F09E-4780-BB33-838AF45C82FC}" type="pres">
      <dgm:prSet presAssocID="{F4A062AF-AA4A-44CD-A42B-A1E352145578}" presName="simulatedConn" presStyleLbl="solidFgAcc1" presStyleIdx="1" presStyleCnt="4"/>
      <dgm:spPr/>
    </dgm:pt>
    <dgm:pt modelId="{BC4906CC-28FD-454C-BF64-5425CD88CB32}" type="pres">
      <dgm:prSet presAssocID="{F4A062AF-AA4A-44CD-A42B-A1E352145578}" presName="vSp2" presStyleCnt="0"/>
      <dgm:spPr/>
    </dgm:pt>
    <dgm:pt modelId="{E4505061-457C-4BD6-9E7B-0617784D2B7A}" type="pres">
      <dgm:prSet presAssocID="{F4A062AF-AA4A-44CD-A42B-A1E352145578}" presName="sibTrans" presStyleCnt="0"/>
      <dgm:spPr/>
    </dgm:pt>
    <dgm:pt modelId="{5ECC843F-AD4D-4785-A731-3AEF446395EF}" type="pres">
      <dgm:prSet presAssocID="{3ECE5276-64A6-44F6-B9F0-CF9A21D50A6B}" presName="compositeNode" presStyleCnt="0">
        <dgm:presLayoutVars>
          <dgm:bulletEnabled val="1"/>
        </dgm:presLayoutVars>
      </dgm:prSet>
      <dgm:spPr/>
    </dgm:pt>
    <dgm:pt modelId="{9E967151-4B5D-4E2E-AEDF-BDCD8475F2DD}" type="pres">
      <dgm:prSet presAssocID="{3ECE5276-64A6-44F6-B9F0-CF9A21D50A6B}" presName="bgRect" presStyleLbl="node1" presStyleIdx="2" presStyleCnt="5"/>
      <dgm:spPr/>
    </dgm:pt>
    <dgm:pt modelId="{28110530-8E60-4625-831A-DAD7D1324842}" type="pres">
      <dgm:prSet presAssocID="{3ECE5276-64A6-44F6-B9F0-CF9A21D50A6B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FC0BDD6A-6FEF-4CF3-8941-96CD948C30F3}" type="pres">
      <dgm:prSet presAssocID="{3ECE5276-64A6-44F6-B9F0-CF9A21D50A6B}" presName="childNode" presStyleLbl="node1" presStyleIdx="2" presStyleCnt="5">
        <dgm:presLayoutVars>
          <dgm:bulletEnabled val="1"/>
        </dgm:presLayoutVars>
      </dgm:prSet>
      <dgm:spPr/>
    </dgm:pt>
    <dgm:pt modelId="{B3202184-AA74-415B-BC3F-9C9D020261CF}" type="pres">
      <dgm:prSet presAssocID="{D70A0870-1DC2-4701-822A-824C221902DE}" presName="hSp" presStyleCnt="0"/>
      <dgm:spPr/>
    </dgm:pt>
    <dgm:pt modelId="{A3987796-25A9-48BC-81EE-11696EBE8BD5}" type="pres">
      <dgm:prSet presAssocID="{D70A0870-1DC2-4701-822A-824C221902DE}" presName="vProcSp" presStyleCnt="0"/>
      <dgm:spPr/>
    </dgm:pt>
    <dgm:pt modelId="{3B975495-3354-4267-8730-0F619791E9F4}" type="pres">
      <dgm:prSet presAssocID="{D70A0870-1DC2-4701-822A-824C221902DE}" presName="vSp1" presStyleCnt="0"/>
      <dgm:spPr/>
    </dgm:pt>
    <dgm:pt modelId="{047AE3CC-2BE5-4D1C-83B3-17370D87C4E2}" type="pres">
      <dgm:prSet presAssocID="{D70A0870-1DC2-4701-822A-824C221902DE}" presName="simulatedConn" presStyleLbl="solidFgAcc1" presStyleIdx="2" presStyleCnt="4"/>
      <dgm:spPr/>
    </dgm:pt>
    <dgm:pt modelId="{46F466EF-0FD1-4E00-84F2-E913809652B5}" type="pres">
      <dgm:prSet presAssocID="{D70A0870-1DC2-4701-822A-824C221902DE}" presName="vSp2" presStyleCnt="0"/>
      <dgm:spPr/>
    </dgm:pt>
    <dgm:pt modelId="{A91859D9-A62A-44D7-AA97-5B42E71E3A35}" type="pres">
      <dgm:prSet presAssocID="{D70A0870-1DC2-4701-822A-824C221902DE}" presName="sibTrans" presStyleCnt="0"/>
      <dgm:spPr/>
    </dgm:pt>
    <dgm:pt modelId="{CE3F8439-4BAD-48CA-BCB2-9F038B233A14}" type="pres">
      <dgm:prSet presAssocID="{7A12BBFC-36B5-4BF2-9386-6E18790B46FA}" presName="compositeNode" presStyleCnt="0">
        <dgm:presLayoutVars>
          <dgm:bulletEnabled val="1"/>
        </dgm:presLayoutVars>
      </dgm:prSet>
      <dgm:spPr/>
    </dgm:pt>
    <dgm:pt modelId="{D02282F6-1D55-4973-B514-7B60B15E2900}" type="pres">
      <dgm:prSet presAssocID="{7A12BBFC-36B5-4BF2-9386-6E18790B46FA}" presName="bgRect" presStyleLbl="node1" presStyleIdx="3" presStyleCnt="5"/>
      <dgm:spPr/>
    </dgm:pt>
    <dgm:pt modelId="{7A4419ED-A50A-4439-916C-0571FF79B883}" type="pres">
      <dgm:prSet presAssocID="{7A12BBFC-36B5-4BF2-9386-6E18790B46FA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A4D9EAB4-B9A1-4847-9C07-1D06FB992A0E}" type="pres">
      <dgm:prSet presAssocID="{91C04DBB-448A-4D23-8644-BDF24DFA6A12}" presName="hSp" presStyleCnt="0"/>
      <dgm:spPr/>
    </dgm:pt>
    <dgm:pt modelId="{2890B2A8-78B5-4739-AFDF-B134CC2A56F6}" type="pres">
      <dgm:prSet presAssocID="{91C04DBB-448A-4D23-8644-BDF24DFA6A12}" presName="vProcSp" presStyleCnt="0"/>
      <dgm:spPr/>
    </dgm:pt>
    <dgm:pt modelId="{B9A0589D-C953-45DB-8241-EF1E71702366}" type="pres">
      <dgm:prSet presAssocID="{91C04DBB-448A-4D23-8644-BDF24DFA6A12}" presName="vSp1" presStyleCnt="0"/>
      <dgm:spPr/>
    </dgm:pt>
    <dgm:pt modelId="{62C485FA-F1A5-48EF-9CB1-5394432E9508}" type="pres">
      <dgm:prSet presAssocID="{91C04DBB-448A-4D23-8644-BDF24DFA6A12}" presName="simulatedConn" presStyleLbl="solidFgAcc1" presStyleIdx="3" presStyleCnt="4"/>
      <dgm:spPr/>
    </dgm:pt>
    <dgm:pt modelId="{12F50626-BE73-4748-9DEC-B50FAC20083A}" type="pres">
      <dgm:prSet presAssocID="{91C04DBB-448A-4D23-8644-BDF24DFA6A12}" presName="vSp2" presStyleCnt="0"/>
      <dgm:spPr/>
    </dgm:pt>
    <dgm:pt modelId="{2B506DC4-2506-42CE-9904-6B530AD5B8B1}" type="pres">
      <dgm:prSet presAssocID="{91C04DBB-448A-4D23-8644-BDF24DFA6A12}" presName="sibTrans" presStyleCnt="0"/>
      <dgm:spPr/>
    </dgm:pt>
    <dgm:pt modelId="{CD6C2D9E-DA79-4DFF-885C-749A754CA666}" type="pres">
      <dgm:prSet presAssocID="{032C0331-A677-4A49-9A0C-C229E9D941F2}" presName="compositeNode" presStyleCnt="0">
        <dgm:presLayoutVars>
          <dgm:bulletEnabled val="1"/>
        </dgm:presLayoutVars>
      </dgm:prSet>
      <dgm:spPr/>
    </dgm:pt>
    <dgm:pt modelId="{1308820D-3369-475F-AC71-37D6625656DC}" type="pres">
      <dgm:prSet presAssocID="{032C0331-A677-4A49-9A0C-C229E9D941F2}" presName="bgRect" presStyleLbl="node1" presStyleIdx="4" presStyleCnt="5"/>
      <dgm:spPr/>
    </dgm:pt>
    <dgm:pt modelId="{0D121D96-6995-4CC4-A3B9-843839711188}" type="pres">
      <dgm:prSet presAssocID="{032C0331-A677-4A49-9A0C-C229E9D941F2}" presName="parentNode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56B3C03-1E36-443A-B143-AFAFF1B4FB39}" srcId="{42E541E0-ED4E-43F5-B675-AB0235746E3B}" destId="{032C0331-A677-4A49-9A0C-C229E9D941F2}" srcOrd="4" destOrd="0" parTransId="{D5269350-40E1-4096-A0F5-3A5CD1FE453B}" sibTransId="{BD204283-1ABB-46AE-A5EF-EB0AC5103378}"/>
    <dgm:cxn modelId="{C7AE3B0F-887F-4929-BC1C-5CFAA08B3040}" type="presOf" srcId="{691B7D49-06BD-4956-9E05-36B32D109EEF}" destId="{6A72B7EA-2FF8-4AA0-9F2D-670630CDC4EF}" srcOrd="1" destOrd="0" presId="urn:microsoft.com/office/officeart/2005/8/layout/hProcess7"/>
    <dgm:cxn modelId="{C0207A0F-1A61-4844-ABCF-B02B0DCF60D8}" type="presOf" srcId="{3ECE5276-64A6-44F6-B9F0-CF9A21D50A6B}" destId="{9E967151-4B5D-4E2E-AEDF-BDCD8475F2DD}" srcOrd="0" destOrd="0" presId="urn:microsoft.com/office/officeart/2005/8/layout/hProcess7"/>
    <dgm:cxn modelId="{FE72381E-BA68-4074-B88A-F0C5A4567ABA}" type="presOf" srcId="{42E541E0-ED4E-43F5-B675-AB0235746E3B}" destId="{41CB4C9A-89B9-41FA-8384-8FB7EF50D374}" srcOrd="0" destOrd="0" presId="urn:microsoft.com/office/officeart/2005/8/layout/hProcess7"/>
    <dgm:cxn modelId="{B0907436-AA9B-4444-A1B2-4B94EE406C97}" type="presOf" srcId="{07BCBFDF-4A4F-4F33-B81E-50E9EF0A7BC3}" destId="{FC0BDD6A-6FEF-4CF3-8941-96CD948C30F3}" srcOrd="0" destOrd="0" presId="urn:microsoft.com/office/officeart/2005/8/layout/hProcess7"/>
    <dgm:cxn modelId="{5D5C213F-6FC7-4A2B-AF0A-FBA90A1FB55E}" type="presOf" srcId="{C13CB6A0-C025-4936-96D6-07F435DDE00A}" destId="{0AB3AE56-CFC8-4952-8332-1A83A41FE46D}" srcOrd="0" destOrd="0" presId="urn:microsoft.com/office/officeart/2005/8/layout/hProcess7"/>
    <dgm:cxn modelId="{4B7DF65B-FFEF-4A5C-A00C-3860250CB8B2}" type="presOf" srcId="{7A12BBFC-36B5-4BF2-9386-6E18790B46FA}" destId="{7A4419ED-A50A-4439-916C-0571FF79B883}" srcOrd="1" destOrd="0" presId="urn:microsoft.com/office/officeart/2005/8/layout/hProcess7"/>
    <dgm:cxn modelId="{037E7461-80C2-42A2-8CD2-6A38EC224058}" srcId="{42E541E0-ED4E-43F5-B675-AB0235746E3B}" destId="{C13CB6A0-C025-4936-96D6-07F435DDE00A}" srcOrd="0" destOrd="0" parTransId="{96484A2A-B3C8-4D95-8279-C4CB6AB08157}" sibTransId="{D236E627-09AD-4D5D-8107-5775A84B17AE}"/>
    <dgm:cxn modelId="{F35B6047-2C55-449B-8AB0-B6AF04AE624B}" type="presOf" srcId="{3ECE5276-64A6-44F6-B9F0-CF9A21D50A6B}" destId="{28110530-8E60-4625-831A-DAD7D1324842}" srcOrd="1" destOrd="0" presId="urn:microsoft.com/office/officeart/2005/8/layout/hProcess7"/>
    <dgm:cxn modelId="{75C87968-7101-447E-97A2-3AC641AECBB6}" srcId="{42E541E0-ED4E-43F5-B675-AB0235746E3B}" destId="{691B7D49-06BD-4956-9E05-36B32D109EEF}" srcOrd="1" destOrd="0" parTransId="{A21E0451-9DFB-462D-B205-BD67410612CF}" sibTransId="{F4A062AF-AA4A-44CD-A42B-A1E352145578}"/>
    <dgm:cxn modelId="{6657BE4C-08DA-439B-838A-C4F748541E8D}" srcId="{3ECE5276-64A6-44F6-B9F0-CF9A21D50A6B}" destId="{07BCBFDF-4A4F-4F33-B81E-50E9EF0A7BC3}" srcOrd="0" destOrd="0" parTransId="{65DDDE10-3128-440E-8DAC-3B4B8070FC8F}" sibTransId="{4FA9633A-A5E9-4E9B-A948-D7DBEC816A9F}"/>
    <dgm:cxn modelId="{0697EA6F-D1DB-456B-9D74-D188CF98A1C2}" type="presOf" srcId="{7A12BBFC-36B5-4BF2-9386-6E18790B46FA}" destId="{D02282F6-1D55-4973-B514-7B60B15E2900}" srcOrd="0" destOrd="0" presId="urn:microsoft.com/office/officeart/2005/8/layout/hProcess7"/>
    <dgm:cxn modelId="{C22C7B52-AE4F-48A1-8FC4-7519D53B33FB}" srcId="{C13CB6A0-C025-4936-96D6-07F435DDE00A}" destId="{48091A53-EF69-45EB-BBA1-972D304ED003}" srcOrd="0" destOrd="0" parTransId="{14358B58-3F2A-4239-8987-3B2D8B6610E9}" sibTransId="{6BFD7C9F-4966-4281-8437-289702954835}"/>
    <dgm:cxn modelId="{0ED88C52-0524-4769-8C1D-58A85BF4981B}" srcId="{691B7D49-06BD-4956-9E05-36B32D109EEF}" destId="{2DFF0A9A-7009-433C-9FBF-A1235D8D6D7B}" srcOrd="0" destOrd="0" parTransId="{4AD8D374-C89E-4197-BAFC-5DC45748655F}" sibTransId="{1E2AA5CE-FF0C-43B3-A973-E472C4BD7E2E}"/>
    <dgm:cxn modelId="{933CED85-0FF2-4D01-A677-BBAD5ADBA404}" type="presOf" srcId="{691B7D49-06BD-4956-9E05-36B32D109EEF}" destId="{60860725-D81A-4CD9-B884-6E2CCC1FCCD9}" srcOrd="0" destOrd="0" presId="urn:microsoft.com/office/officeart/2005/8/layout/hProcess7"/>
    <dgm:cxn modelId="{F5A69498-E513-4D44-9EE1-4167DABD5BA6}" type="presOf" srcId="{032C0331-A677-4A49-9A0C-C229E9D941F2}" destId="{0D121D96-6995-4CC4-A3B9-843839711188}" srcOrd="1" destOrd="0" presId="urn:microsoft.com/office/officeart/2005/8/layout/hProcess7"/>
    <dgm:cxn modelId="{AD01E9C6-2546-41A4-A7D7-E2B28F399144}" srcId="{42E541E0-ED4E-43F5-B675-AB0235746E3B}" destId="{7A12BBFC-36B5-4BF2-9386-6E18790B46FA}" srcOrd="3" destOrd="0" parTransId="{B1C8CA0E-5F5A-4B7E-AD81-EA6408D46CCA}" sibTransId="{91C04DBB-448A-4D23-8644-BDF24DFA6A12}"/>
    <dgm:cxn modelId="{864C7CCB-24FE-4D33-AD4A-20CB90425E8D}" type="presOf" srcId="{C13CB6A0-C025-4936-96D6-07F435DDE00A}" destId="{6410F58E-A949-4398-B7D8-39F67EF3E99F}" srcOrd="1" destOrd="0" presId="urn:microsoft.com/office/officeart/2005/8/layout/hProcess7"/>
    <dgm:cxn modelId="{49B66FD1-B62E-4B85-990E-B8EB9ED50A91}" type="presOf" srcId="{48091A53-EF69-45EB-BBA1-972D304ED003}" destId="{D678F556-0C0A-44A6-B7A0-4ED008915EDD}" srcOrd="0" destOrd="0" presId="urn:microsoft.com/office/officeart/2005/8/layout/hProcess7"/>
    <dgm:cxn modelId="{3E690CE4-5D7A-451A-A416-8CE678F4F69A}" type="presOf" srcId="{032C0331-A677-4A49-9A0C-C229E9D941F2}" destId="{1308820D-3369-475F-AC71-37D6625656DC}" srcOrd="0" destOrd="0" presId="urn:microsoft.com/office/officeart/2005/8/layout/hProcess7"/>
    <dgm:cxn modelId="{866D11E7-D050-4886-A3D3-135710EEF06C}" srcId="{42E541E0-ED4E-43F5-B675-AB0235746E3B}" destId="{3ECE5276-64A6-44F6-B9F0-CF9A21D50A6B}" srcOrd="2" destOrd="0" parTransId="{08A056FD-106A-4E6A-80E5-01B334B99A50}" sibTransId="{D70A0870-1DC2-4701-822A-824C221902DE}"/>
    <dgm:cxn modelId="{E88914E7-5429-4DE4-99DC-0C0E3D026138}" type="presOf" srcId="{2DFF0A9A-7009-433C-9FBF-A1235D8D6D7B}" destId="{6673B669-32AF-41DC-A971-F75A934D4F5D}" srcOrd="0" destOrd="0" presId="urn:microsoft.com/office/officeart/2005/8/layout/hProcess7"/>
    <dgm:cxn modelId="{4D505A79-4C13-4DCA-B561-65A4D023F87A}" type="presParOf" srcId="{41CB4C9A-89B9-41FA-8384-8FB7EF50D374}" destId="{EC8AF7CF-0CD8-4594-8A25-A3B7AD38A911}" srcOrd="0" destOrd="0" presId="urn:microsoft.com/office/officeart/2005/8/layout/hProcess7"/>
    <dgm:cxn modelId="{96A360A2-138D-444A-9B2A-F75EFECAF90E}" type="presParOf" srcId="{EC8AF7CF-0CD8-4594-8A25-A3B7AD38A911}" destId="{0AB3AE56-CFC8-4952-8332-1A83A41FE46D}" srcOrd="0" destOrd="0" presId="urn:microsoft.com/office/officeart/2005/8/layout/hProcess7"/>
    <dgm:cxn modelId="{0C3207BC-4E8C-4768-8A3D-2C8DA04978CF}" type="presParOf" srcId="{EC8AF7CF-0CD8-4594-8A25-A3B7AD38A911}" destId="{6410F58E-A949-4398-B7D8-39F67EF3E99F}" srcOrd="1" destOrd="0" presId="urn:microsoft.com/office/officeart/2005/8/layout/hProcess7"/>
    <dgm:cxn modelId="{3DD16136-7B1D-4905-A278-B715B5790239}" type="presParOf" srcId="{EC8AF7CF-0CD8-4594-8A25-A3B7AD38A911}" destId="{D678F556-0C0A-44A6-B7A0-4ED008915EDD}" srcOrd="2" destOrd="0" presId="urn:microsoft.com/office/officeart/2005/8/layout/hProcess7"/>
    <dgm:cxn modelId="{F65FD704-F176-4FB9-B709-2C031CC8E622}" type="presParOf" srcId="{41CB4C9A-89B9-41FA-8384-8FB7EF50D374}" destId="{09BE197F-C632-4261-8D51-35B591659E48}" srcOrd="1" destOrd="0" presId="urn:microsoft.com/office/officeart/2005/8/layout/hProcess7"/>
    <dgm:cxn modelId="{EE05B062-861A-4C35-93AC-ED9715AD4C60}" type="presParOf" srcId="{41CB4C9A-89B9-41FA-8384-8FB7EF50D374}" destId="{AA57713A-4E96-4C9C-8C5B-102B4463C84A}" srcOrd="2" destOrd="0" presId="urn:microsoft.com/office/officeart/2005/8/layout/hProcess7"/>
    <dgm:cxn modelId="{A818FF95-6836-4ABF-8C29-F67F94B55DDF}" type="presParOf" srcId="{AA57713A-4E96-4C9C-8C5B-102B4463C84A}" destId="{A40FADBD-DA1C-4D31-95C5-AB70A90914EC}" srcOrd="0" destOrd="0" presId="urn:microsoft.com/office/officeart/2005/8/layout/hProcess7"/>
    <dgm:cxn modelId="{443962FF-A36A-4166-BC0E-4384928C7920}" type="presParOf" srcId="{AA57713A-4E96-4C9C-8C5B-102B4463C84A}" destId="{D337FD91-0ABD-47E7-857E-40AFBB03362A}" srcOrd="1" destOrd="0" presId="urn:microsoft.com/office/officeart/2005/8/layout/hProcess7"/>
    <dgm:cxn modelId="{99DFA454-6796-44AD-A6B5-185BB6043836}" type="presParOf" srcId="{AA57713A-4E96-4C9C-8C5B-102B4463C84A}" destId="{18D5333D-7233-42F8-86D2-677D7FC285C8}" srcOrd="2" destOrd="0" presId="urn:microsoft.com/office/officeart/2005/8/layout/hProcess7"/>
    <dgm:cxn modelId="{9B32FB65-EEFD-4C25-8BDB-CD88DCC83586}" type="presParOf" srcId="{41CB4C9A-89B9-41FA-8384-8FB7EF50D374}" destId="{D56F60DA-720A-4625-BC11-31BDF502300D}" srcOrd="3" destOrd="0" presId="urn:microsoft.com/office/officeart/2005/8/layout/hProcess7"/>
    <dgm:cxn modelId="{4052DEE8-A068-4A73-AAAC-C5D55E12D6D4}" type="presParOf" srcId="{41CB4C9A-89B9-41FA-8384-8FB7EF50D374}" destId="{984CA707-48FB-4BB9-B533-43DFB985685B}" srcOrd="4" destOrd="0" presId="urn:microsoft.com/office/officeart/2005/8/layout/hProcess7"/>
    <dgm:cxn modelId="{16D19608-977F-4101-930F-CEA06F9C5707}" type="presParOf" srcId="{984CA707-48FB-4BB9-B533-43DFB985685B}" destId="{60860725-D81A-4CD9-B884-6E2CCC1FCCD9}" srcOrd="0" destOrd="0" presId="urn:microsoft.com/office/officeart/2005/8/layout/hProcess7"/>
    <dgm:cxn modelId="{8F8BE933-EC28-485E-B641-55AF42FACA58}" type="presParOf" srcId="{984CA707-48FB-4BB9-B533-43DFB985685B}" destId="{6A72B7EA-2FF8-4AA0-9F2D-670630CDC4EF}" srcOrd="1" destOrd="0" presId="urn:microsoft.com/office/officeart/2005/8/layout/hProcess7"/>
    <dgm:cxn modelId="{5BB41410-F946-4E00-B41C-ACBEEEFFFC65}" type="presParOf" srcId="{984CA707-48FB-4BB9-B533-43DFB985685B}" destId="{6673B669-32AF-41DC-A971-F75A934D4F5D}" srcOrd="2" destOrd="0" presId="urn:microsoft.com/office/officeart/2005/8/layout/hProcess7"/>
    <dgm:cxn modelId="{747FAEA4-DFA3-4F90-8737-288532D6FD1E}" type="presParOf" srcId="{41CB4C9A-89B9-41FA-8384-8FB7EF50D374}" destId="{A6EDA881-4908-4435-9545-6A075951EC5C}" srcOrd="5" destOrd="0" presId="urn:microsoft.com/office/officeart/2005/8/layout/hProcess7"/>
    <dgm:cxn modelId="{DFDE6C11-9529-48BF-B6F0-221E43C03698}" type="presParOf" srcId="{41CB4C9A-89B9-41FA-8384-8FB7EF50D374}" destId="{77D0C286-8569-4DFD-B176-5B5258159B7E}" srcOrd="6" destOrd="0" presId="urn:microsoft.com/office/officeart/2005/8/layout/hProcess7"/>
    <dgm:cxn modelId="{C268886D-BE88-428E-AE2F-174F42C6D279}" type="presParOf" srcId="{77D0C286-8569-4DFD-B176-5B5258159B7E}" destId="{79D5E8AA-59C6-425E-9BF1-6EB80AF58997}" srcOrd="0" destOrd="0" presId="urn:microsoft.com/office/officeart/2005/8/layout/hProcess7"/>
    <dgm:cxn modelId="{F524EBFC-8DB3-4956-A9F9-D4EF9AD102AC}" type="presParOf" srcId="{77D0C286-8569-4DFD-B176-5B5258159B7E}" destId="{EA48F0B2-F09E-4780-BB33-838AF45C82FC}" srcOrd="1" destOrd="0" presId="urn:microsoft.com/office/officeart/2005/8/layout/hProcess7"/>
    <dgm:cxn modelId="{8E032586-7681-4076-8B9B-12E2401D1C93}" type="presParOf" srcId="{77D0C286-8569-4DFD-B176-5B5258159B7E}" destId="{BC4906CC-28FD-454C-BF64-5425CD88CB32}" srcOrd="2" destOrd="0" presId="urn:microsoft.com/office/officeart/2005/8/layout/hProcess7"/>
    <dgm:cxn modelId="{A7D146B5-13E9-4B58-A4B9-4E7F4B3F2699}" type="presParOf" srcId="{41CB4C9A-89B9-41FA-8384-8FB7EF50D374}" destId="{E4505061-457C-4BD6-9E7B-0617784D2B7A}" srcOrd="7" destOrd="0" presId="urn:microsoft.com/office/officeart/2005/8/layout/hProcess7"/>
    <dgm:cxn modelId="{9A8CA118-8628-4901-B388-2FF47F3972E3}" type="presParOf" srcId="{41CB4C9A-89B9-41FA-8384-8FB7EF50D374}" destId="{5ECC843F-AD4D-4785-A731-3AEF446395EF}" srcOrd="8" destOrd="0" presId="urn:microsoft.com/office/officeart/2005/8/layout/hProcess7"/>
    <dgm:cxn modelId="{E5CFA3CF-3453-4108-8138-3D94FD0F9B04}" type="presParOf" srcId="{5ECC843F-AD4D-4785-A731-3AEF446395EF}" destId="{9E967151-4B5D-4E2E-AEDF-BDCD8475F2DD}" srcOrd="0" destOrd="0" presId="urn:microsoft.com/office/officeart/2005/8/layout/hProcess7"/>
    <dgm:cxn modelId="{7D8B4106-8349-4E85-9324-A395AC49EAEA}" type="presParOf" srcId="{5ECC843F-AD4D-4785-A731-3AEF446395EF}" destId="{28110530-8E60-4625-831A-DAD7D1324842}" srcOrd="1" destOrd="0" presId="urn:microsoft.com/office/officeart/2005/8/layout/hProcess7"/>
    <dgm:cxn modelId="{50B57037-F6AE-4E29-9E5E-14102BDE2524}" type="presParOf" srcId="{5ECC843F-AD4D-4785-A731-3AEF446395EF}" destId="{FC0BDD6A-6FEF-4CF3-8941-96CD948C30F3}" srcOrd="2" destOrd="0" presId="urn:microsoft.com/office/officeart/2005/8/layout/hProcess7"/>
    <dgm:cxn modelId="{E65D9483-EEC0-4373-900C-9C8FDDDD8AEB}" type="presParOf" srcId="{41CB4C9A-89B9-41FA-8384-8FB7EF50D374}" destId="{B3202184-AA74-415B-BC3F-9C9D020261CF}" srcOrd="9" destOrd="0" presId="urn:microsoft.com/office/officeart/2005/8/layout/hProcess7"/>
    <dgm:cxn modelId="{EAE4A9A5-E88A-4BCC-A732-DD4D80B43F2A}" type="presParOf" srcId="{41CB4C9A-89B9-41FA-8384-8FB7EF50D374}" destId="{A3987796-25A9-48BC-81EE-11696EBE8BD5}" srcOrd="10" destOrd="0" presId="urn:microsoft.com/office/officeart/2005/8/layout/hProcess7"/>
    <dgm:cxn modelId="{4070D2F1-2C13-4754-BABD-D2484FAA17D1}" type="presParOf" srcId="{A3987796-25A9-48BC-81EE-11696EBE8BD5}" destId="{3B975495-3354-4267-8730-0F619791E9F4}" srcOrd="0" destOrd="0" presId="urn:microsoft.com/office/officeart/2005/8/layout/hProcess7"/>
    <dgm:cxn modelId="{A8B19836-7AC5-4E43-84C7-724BFC8C65D5}" type="presParOf" srcId="{A3987796-25A9-48BC-81EE-11696EBE8BD5}" destId="{047AE3CC-2BE5-4D1C-83B3-17370D87C4E2}" srcOrd="1" destOrd="0" presId="urn:microsoft.com/office/officeart/2005/8/layout/hProcess7"/>
    <dgm:cxn modelId="{A9EE697B-B60D-4177-A1A6-C40927F53AB8}" type="presParOf" srcId="{A3987796-25A9-48BC-81EE-11696EBE8BD5}" destId="{46F466EF-0FD1-4E00-84F2-E913809652B5}" srcOrd="2" destOrd="0" presId="urn:microsoft.com/office/officeart/2005/8/layout/hProcess7"/>
    <dgm:cxn modelId="{8343DE10-11C9-4039-8FE1-1439D8D24987}" type="presParOf" srcId="{41CB4C9A-89B9-41FA-8384-8FB7EF50D374}" destId="{A91859D9-A62A-44D7-AA97-5B42E71E3A35}" srcOrd="11" destOrd="0" presId="urn:microsoft.com/office/officeart/2005/8/layout/hProcess7"/>
    <dgm:cxn modelId="{69E18FA7-B893-4CE1-ABC9-0293CE4AF289}" type="presParOf" srcId="{41CB4C9A-89B9-41FA-8384-8FB7EF50D374}" destId="{CE3F8439-4BAD-48CA-BCB2-9F038B233A14}" srcOrd="12" destOrd="0" presId="urn:microsoft.com/office/officeart/2005/8/layout/hProcess7"/>
    <dgm:cxn modelId="{E0EBF4BE-CBC5-40D7-A6AA-F96FCC6AC640}" type="presParOf" srcId="{CE3F8439-4BAD-48CA-BCB2-9F038B233A14}" destId="{D02282F6-1D55-4973-B514-7B60B15E2900}" srcOrd="0" destOrd="0" presId="urn:microsoft.com/office/officeart/2005/8/layout/hProcess7"/>
    <dgm:cxn modelId="{BE730CCD-BD67-4591-87E7-83E95D574D00}" type="presParOf" srcId="{CE3F8439-4BAD-48CA-BCB2-9F038B233A14}" destId="{7A4419ED-A50A-4439-916C-0571FF79B883}" srcOrd="1" destOrd="0" presId="urn:microsoft.com/office/officeart/2005/8/layout/hProcess7"/>
    <dgm:cxn modelId="{13261E11-7061-4AA7-95C9-2C89426782D6}" type="presParOf" srcId="{41CB4C9A-89B9-41FA-8384-8FB7EF50D374}" destId="{A4D9EAB4-B9A1-4847-9C07-1D06FB992A0E}" srcOrd="13" destOrd="0" presId="urn:microsoft.com/office/officeart/2005/8/layout/hProcess7"/>
    <dgm:cxn modelId="{8708A50C-8427-46C4-9880-E04DE825030F}" type="presParOf" srcId="{41CB4C9A-89B9-41FA-8384-8FB7EF50D374}" destId="{2890B2A8-78B5-4739-AFDF-B134CC2A56F6}" srcOrd="14" destOrd="0" presId="urn:microsoft.com/office/officeart/2005/8/layout/hProcess7"/>
    <dgm:cxn modelId="{C79A1990-E6E5-4BCA-9267-E0DBEC61CEC3}" type="presParOf" srcId="{2890B2A8-78B5-4739-AFDF-B134CC2A56F6}" destId="{B9A0589D-C953-45DB-8241-EF1E71702366}" srcOrd="0" destOrd="0" presId="urn:microsoft.com/office/officeart/2005/8/layout/hProcess7"/>
    <dgm:cxn modelId="{B9801E75-9135-4F2F-B7F8-81746F39C3C5}" type="presParOf" srcId="{2890B2A8-78B5-4739-AFDF-B134CC2A56F6}" destId="{62C485FA-F1A5-48EF-9CB1-5394432E9508}" srcOrd="1" destOrd="0" presId="urn:microsoft.com/office/officeart/2005/8/layout/hProcess7"/>
    <dgm:cxn modelId="{FCA1FE81-C927-49F6-AE67-FE348DFF2AE5}" type="presParOf" srcId="{2890B2A8-78B5-4739-AFDF-B134CC2A56F6}" destId="{12F50626-BE73-4748-9DEC-B50FAC20083A}" srcOrd="2" destOrd="0" presId="urn:microsoft.com/office/officeart/2005/8/layout/hProcess7"/>
    <dgm:cxn modelId="{75FF25F6-00AC-4C18-B5E6-8B9661CD0CC2}" type="presParOf" srcId="{41CB4C9A-89B9-41FA-8384-8FB7EF50D374}" destId="{2B506DC4-2506-42CE-9904-6B530AD5B8B1}" srcOrd="15" destOrd="0" presId="urn:microsoft.com/office/officeart/2005/8/layout/hProcess7"/>
    <dgm:cxn modelId="{D69E0C02-C2C8-4E09-8A07-5B3EA4C03E3C}" type="presParOf" srcId="{41CB4C9A-89B9-41FA-8384-8FB7EF50D374}" destId="{CD6C2D9E-DA79-4DFF-885C-749A754CA666}" srcOrd="16" destOrd="0" presId="urn:microsoft.com/office/officeart/2005/8/layout/hProcess7"/>
    <dgm:cxn modelId="{ECA60C7F-3912-44E6-A44C-55E9945F4445}" type="presParOf" srcId="{CD6C2D9E-DA79-4DFF-885C-749A754CA666}" destId="{1308820D-3369-475F-AC71-37D6625656DC}" srcOrd="0" destOrd="0" presId="urn:microsoft.com/office/officeart/2005/8/layout/hProcess7"/>
    <dgm:cxn modelId="{EB6DD70B-43EE-4254-894F-AC4A1BC80EDF}" type="presParOf" srcId="{CD6C2D9E-DA79-4DFF-885C-749A754CA666}" destId="{0D121D96-6995-4CC4-A3B9-843839711188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8EB78B-6767-4BFB-B7E5-3B06C9C3348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4B7495-6BA0-4E41-B7CC-F57F921297CC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68864842-63C4-430C-8E54-CA1E8F24A9BC}" type="parTrans" cxnId="{03708E47-3D41-41D4-9652-ED38D29F2B44}">
      <dgm:prSet/>
      <dgm:spPr/>
      <dgm:t>
        <a:bodyPr/>
        <a:lstStyle/>
        <a:p>
          <a:endParaRPr lang="en-US"/>
        </a:p>
      </dgm:t>
    </dgm:pt>
    <dgm:pt modelId="{207191FD-A131-4B0C-826E-30D3272D8E11}" type="sibTrans" cxnId="{03708E47-3D41-41D4-9652-ED38D29F2B44}">
      <dgm:prSet/>
      <dgm:spPr/>
      <dgm:t>
        <a:bodyPr/>
        <a:lstStyle/>
        <a:p>
          <a:endParaRPr lang="en-US"/>
        </a:p>
      </dgm:t>
    </dgm:pt>
    <dgm:pt modelId="{DCAF4FA9-5C0E-4AFC-9ACC-BB47A21C653D}">
      <dgm:prSet phldrT="[Text]"/>
      <dgm:spPr/>
      <dgm:t>
        <a:bodyPr/>
        <a:lstStyle/>
        <a:p>
          <a:r>
            <a:rPr lang="en-US" dirty="0"/>
            <a:t>2020 </a:t>
          </a:r>
          <a:r>
            <a:rPr lang="en-US" dirty="0" err="1"/>
            <a:t>noi</a:t>
          </a:r>
          <a:r>
            <a:rPr lang="en-US" dirty="0"/>
            <a:t>-dec</a:t>
          </a:r>
        </a:p>
      </dgm:t>
    </dgm:pt>
    <dgm:pt modelId="{8FA9996F-F439-48BF-B5DA-DD75EF11720F}" type="parTrans" cxnId="{9251773B-26A1-4CF9-A457-8A4FF0F799C5}">
      <dgm:prSet/>
      <dgm:spPr/>
      <dgm:t>
        <a:bodyPr/>
        <a:lstStyle/>
        <a:p>
          <a:endParaRPr lang="en-US"/>
        </a:p>
      </dgm:t>
    </dgm:pt>
    <dgm:pt modelId="{AF97790F-B828-4BB3-A435-9592D601B871}" type="sibTrans" cxnId="{9251773B-26A1-4CF9-A457-8A4FF0F799C5}">
      <dgm:prSet/>
      <dgm:spPr/>
      <dgm:t>
        <a:bodyPr/>
        <a:lstStyle/>
        <a:p>
          <a:endParaRPr lang="en-US"/>
        </a:p>
      </dgm:t>
    </dgm:pt>
    <dgm:pt modelId="{9C6B9745-3EA0-4D84-BABE-B0CFEF8F967C}">
      <dgm:prSet phldrT="[Text]"/>
      <dgm:spPr/>
      <dgm:t>
        <a:bodyPr/>
        <a:lstStyle/>
        <a:p>
          <a:r>
            <a:rPr lang="en-US" dirty="0"/>
            <a:t>8</a:t>
          </a:r>
        </a:p>
      </dgm:t>
    </dgm:pt>
    <dgm:pt modelId="{2BFBF415-4758-4D67-B76D-129CCEE6812D}" type="parTrans" cxnId="{6ECE87F2-95CE-4D3A-9EEB-2034B6E8CD32}">
      <dgm:prSet/>
      <dgm:spPr/>
      <dgm:t>
        <a:bodyPr/>
        <a:lstStyle/>
        <a:p>
          <a:endParaRPr lang="en-US"/>
        </a:p>
      </dgm:t>
    </dgm:pt>
    <dgm:pt modelId="{56A7560C-D892-4F8C-9F70-30F8881737CF}" type="sibTrans" cxnId="{6ECE87F2-95CE-4D3A-9EEB-2034B6E8CD32}">
      <dgm:prSet/>
      <dgm:spPr/>
      <dgm:t>
        <a:bodyPr/>
        <a:lstStyle/>
        <a:p>
          <a:endParaRPr lang="en-US"/>
        </a:p>
      </dgm:t>
    </dgm:pt>
    <dgm:pt modelId="{728E1DD2-B489-4CD2-BA01-91D9A5F48C6E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ADF89174-0696-42E6-8E55-E2CF746A31A4}" type="parTrans" cxnId="{5DE39BAD-B357-482D-BFB8-A1ED7497ACEF}">
      <dgm:prSet/>
      <dgm:spPr/>
      <dgm:t>
        <a:bodyPr/>
        <a:lstStyle/>
        <a:p>
          <a:endParaRPr lang="en-US"/>
        </a:p>
      </dgm:t>
    </dgm:pt>
    <dgm:pt modelId="{893093A8-686E-4227-840E-FADB441F8AFE}" type="sibTrans" cxnId="{5DE39BAD-B357-482D-BFB8-A1ED7497ACEF}">
      <dgm:prSet/>
      <dgm:spPr/>
      <dgm:t>
        <a:bodyPr/>
        <a:lstStyle/>
        <a:p>
          <a:endParaRPr lang="en-US"/>
        </a:p>
      </dgm:t>
    </dgm:pt>
    <dgm:pt modelId="{570BBF0C-04B5-4DF5-9306-499EFF4AAE40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6CED8D97-ABCE-4E20-ACB2-BC8099BDFF10}" type="parTrans" cxnId="{A120D1E3-A446-40B0-9563-9933D98C889F}">
      <dgm:prSet/>
      <dgm:spPr/>
      <dgm:t>
        <a:bodyPr/>
        <a:lstStyle/>
        <a:p>
          <a:endParaRPr lang="en-US"/>
        </a:p>
      </dgm:t>
    </dgm:pt>
    <dgm:pt modelId="{2C7B64AC-4379-4212-B6E7-5DA77854D040}" type="sibTrans" cxnId="{A120D1E3-A446-40B0-9563-9933D98C889F}">
      <dgm:prSet/>
      <dgm:spPr/>
      <dgm:t>
        <a:bodyPr/>
        <a:lstStyle/>
        <a:p>
          <a:endParaRPr lang="en-US"/>
        </a:p>
      </dgm:t>
    </dgm:pt>
    <dgm:pt modelId="{3560BBD3-C471-4E9F-9733-B55473085AA5}">
      <dgm:prSet phldrT="[Text]"/>
      <dgm:spPr/>
      <dgm:t>
        <a:bodyPr/>
        <a:lstStyle/>
        <a:p>
          <a:r>
            <a:rPr lang="en-US" dirty="0"/>
            <a:t>2022</a:t>
          </a:r>
        </a:p>
      </dgm:t>
    </dgm:pt>
    <dgm:pt modelId="{BA744394-164C-4171-93FB-9D105F37A315}" type="parTrans" cxnId="{88934242-F760-4A3F-B589-09C95DB17F1F}">
      <dgm:prSet/>
      <dgm:spPr/>
      <dgm:t>
        <a:bodyPr/>
        <a:lstStyle/>
        <a:p>
          <a:endParaRPr lang="en-US"/>
        </a:p>
      </dgm:t>
    </dgm:pt>
    <dgm:pt modelId="{A550FF87-201D-4863-97BE-49D08BC0A65A}" type="sibTrans" cxnId="{88934242-F760-4A3F-B589-09C95DB17F1F}">
      <dgm:prSet/>
      <dgm:spPr/>
      <dgm:t>
        <a:bodyPr/>
        <a:lstStyle/>
        <a:p>
          <a:endParaRPr lang="en-US"/>
        </a:p>
      </dgm:t>
    </dgm:pt>
    <dgm:pt modelId="{A654BBFF-EBE8-4FAA-B7B5-3BA533E77B4D}">
      <dgm:prSet/>
      <dgm:spPr/>
      <dgm:t>
        <a:bodyPr/>
        <a:lstStyle/>
        <a:p>
          <a:r>
            <a:rPr lang="en-US" dirty="0"/>
            <a:t>18</a:t>
          </a:r>
        </a:p>
      </dgm:t>
    </dgm:pt>
    <dgm:pt modelId="{1D1E6076-5E89-4E68-BE1B-AC9A83D7A042}" type="parTrans" cxnId="{8D4DDD2D-9E08-47CA-8C96-E5A7CD26F33C}">
      <dgm:prSet/>
      <dgm:spPr/>
      <dgm:t>
        <a:bodyPr/>
        <a:lstStyle/>
        <a:p>
          <a:endParaRPr lang="en-US"/>
        </a:p>
      </dgm:t>
    </dgm:pt>
    <dgm:pt modelId="{F6F2D431-F702-4333-B7D1-944255C9775B}" type="sibTrans" cxnId="{8D4DDD2D-9E08-47CA-8C96-E5A7CD26F33C}">
      <dgm:prSet/>
      <dgm:spPr/>
      <dgm:t>
        <a:bodyPr/>
        <a:lstStyle/>
        <a:p>
          <a:endParaRPr lang="en-US"/>
        </a:p>
      </dgm:t>
    </dgm:pt>
    <dgm:pt modelId="{20802569-CB42-469D-AE48-0EAC0924D7A9}">
      <dgm:prSet/>
      <dgm:spPr/>
      <dgm:t>
        <a:bodyPr/>
        <a:lstStyle/>
        <a:p>
          <a:r>
            <a:rPr lang="en-US" dirty="0"/>
            <a:t>13</a:t>
          </a:r>
        </a:p>
      </dgm:t>
    </dgm:pt>
    <dgm:pt modelId="{23AAEE47-4DD0-48AD-A1C5-AC169F267D99}" type="parTrans" cxnId="{0A1BE9A1-71CC-45B7-A596-0380D3D5B2AC}">
      <dgm:prSet/>
      <dgm:spPr/>
      <dgm:t>
        <a:bodyPr/>
        <a:lstStyle/>
        <a:p>
          <a:endParaRPr lang="en-US"/>
        </a:p>
      </dgm:t>
    </dgm:pt>
    <dgm:pt modelId="{8CE78A08-485A-4103-8203-B86B7FC372C0}" type="sibTrans" cxnId="{0A1BE9A1-71CC-45B7-A596-0380D3D5B2AC}">
      <dgm:prSet/>
      <dgm:spPr/>
      <dgm:t>
        <a:bodyPr/>
        <a:lstStyle/>
        <a:p>
          <a:endParaRPr lang="en-US"/>
        </a:p>
      </dgm:t>
    </dgm:pt>
    <dgm:pt modelId="{1D2E3F84-6963-4404-BB43-6599D9A7D296}" type="pres">
      <dgm:prSet presAssocID="{DB8EB78B-6767-4BFB-B7E5-3B06C9C3348B}" presName="Name0" presStyleCnt="0">
        <dgm:presLayoutVars>
          <dgm:chMax/>
          <dgm:chPref/>
          <dgm:dir/>
          <dgm:animLvl val="lvl"/>
        </dgm:presLayoutVars>
      </dgm:prSet>
      <dgm:spPr/>
    </dgm:pt>
    <dgm:pt modelId="{EAFD7028-859D-40D4-8E57-E679BA657144}" type="pres">
      <dgm:prSet presAssocID="{674B7495-6BA0-4E41-B7CC-F57F921297CC}" presName="composite" presStyleCnt="0"/>
      <dgm:spPr/>
    </dgm:pt>
    <dgm:pt modelId="{B2970739-FD7D-4C46-AAFF-52172A822D60}" type="pres">
      <dgm:prSet presAssocID="{674B7495-6BA0-4E41-B7CC-F57F921297CC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108FD813-E348-456C-82DD-864DBB8ECFCB}" type="pres">
      <dgm:prSet presAssocID="{674B7495-6BA0-4E41-B7CC-F57F921297CC}" presName="Childtext1" presStyleLbl="revTx" presStyleIdx="0" presStyleCnt="5" custScaleX="121440">
        <dgm:presLayoutVars>
          <dgm:chMax val="0"/>
          <dgm:chPref val="0"/>
          <dgm:bulletEnabled val="1"/>
        </dgm:presLayoutVars>
      </dgm:prSet>
      <dgm:spPr/>
    </dgm:pt>
    <dgm:pt modelId="{335EBABA-BBF1-4498-B3E2-3BC5C493D7CA}" type="pres">
      <dgm:prSet presAssocID="{674B7495-6BA0-4E41-B7CC-F57F921297CC}" presName="BalanceSpacing" presStyleCnt="0"/>
      <dgm:spPr/>
    </dgm:pt>
    <dgm:pt modelId="{673AA202-3B70-48FA-82E2-DD2A14A473F9}" type="pres">
      <dgm:prSet presAssocID="{674B7495-6BA0-4E41-B7CC-F57F921297CC}" presName="BalanceSpacing1" presStyleCnt="0"/>
      <dgm:spPr/>
    </dgm:pt>
    <dgm:pt modelId="{691C9E57-F04A-4895-886B-E625C225E4F1}" type="pres">
      <dgm:prSet presAssocID="{207191FD-A131-4B0C-826E-30D3272D8E11}" presName="Accent1Text" presStyleLbl="node1" presStyleIdx="1" presStyleCnt="10"/>
      <dgm:spPr/>
    </dgm:pt>
    <dgm:pt modelId="{57C7AFE2-B561-4B9F-AE2E-0CC39EDF5D11}" type="pres">
      <dgm:prSet presAssocID="{207191FD-A131-4B0C-826E-30D3272D8E11}" presName="spaceBetweenRectangles" presStyleCnt="0"/>
      <dgm:spPr/>
    </dgm:pt>
    <dgm:pt modelId="{7A4CFE18-24CB-4446-9DEC-0F375FAD50D9}" type="pres">
      <dgm:prSet presAssocID="{9C6B9745-3EA0-4D84-BABE-B0CFEF8F967C}" presName="composite" presStyleCnt="0"/>
      <dgm:spPr/>
    </dgm:pt>
    <dgm:pt modelId="{E30A1314-66FF-4233-B6E4-65A03302F7F9}" type="pres">
      <dgm:prSet presAssocID="{9C6B9745-3EA0-4D84-BABE-B0CFEF8F967C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43DAF56B-AF50-4064-ADA8-84A790DBE948}" type="pres">
      <dgm:prSet presAssocID="{9C6B9745-3EA0-4D84-BABE-B0CFEF8F967C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838413E-428E-45D8-94D1-236A7C46CAB7}" type="pres">
      <dgm:prSet presAssocID="{9C6B9745-3EA0-4D84-BABE-B0CFEF8F967C}" presName="BalanceSpacing" presStyleCnt="0"/>
      <dgm:spPr/>
    </dgm:pt>
    <dgm:pt modelId="{4F80D337-BFCD-4DC1-ABEB-C4C6D4D11382}" type="pres">
      <dgm:prSet presAssocID="{9C6B9745-3EA0-4D84-BABE-B0CFEF8F967C}" presName="BalanceSpacing1" presStyleCnt="0"/>
      <dgm:spPr/>
    </dgm:pt>
    <dgm:pt modelId="{5C8197EB-C5E3-46C3-9AE9-468019EE06E8}" type="pres">
      <dgm:prSet presAssocID="{56A7560C-D892-4F8C-9F70-30F8881737CF}" presName="Accent1Text" presStyleLbl="node1" presStyleIdx="3" presStyleCnt="10"/>
      <dgm:spPr/>
    </dgm:pt>
    <dgm:pt modelId="{2EB3B282-D070-4677-8B76-78BAE8D37A07}" type="pres">
      <dgm:prSet presAssocID="{56A7560C-D892-4F8C-9F70-30F8881737CF}" presName="spaceBetweenRectangles" presStyleCnt="0"/>
      <dgm:spPr/>
    </dgm:pt>
    <dgm:pt modelId="{31F5ED06-E103-4D7E-B6C6-7111F8819065}" type="pres">
      <dgm:prSet presAssocID="{570BBF0C-04B5-4DF5-9306-499EFF4AAE40}" presName="composite" presStyleCnt="0"/>
      <dgm:spPr/>
    </dgm:pt>
    <dgm:pt modelId="{0294AEF6-C275-4584-9E07-5EC1B9960835}" type="pres">
      <dgm:prSet presAssocID="{570BBF0C-04B5-4DF5-9306-499EFF4AAE40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1383E94A-92AF-426F-8FEE-42597548EB16}" type="pres">
      <dgm:prSet presAssocID="{570BBF0C-04B5-4DF5-9306-499EFF4AAE40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A88C3B4-6B15-4742-B892-2DD6A3532FAC}" type="pres">
      <dgm:prSet presAssocID="{570BBF0C-04B5-4DF5-9306-499EFF4AAE40}" presName="BalanceSpacing" presStyleCnt="0"/>
      <dgm:spPr/>
    </dgm:pt>
    <dgm:pt modelId="{CEBDDCD1-4165-41C5-83B5-521167A4E21F}" type="pres">
      <dgm:prSet presAssocID="{570BBF0C-04B5-4DF5-9306-499EFF4AAE40}" presName="BalanceSpacing1" presStyleCnt="0"/>
      <dgm:spPr/>
    </dgm:pt>
    <dgm:pt modelId="{572F492E-9AE5-4B7B-B091-2A92F1DA9348}" type="pres">
      <dgm:prSet presAssocID="{2C7B64AC-4379-4212-B6E7-5DA77854D040}" presName="Accent1Text" presStyleLbl="node1" presStyleIdx="5" presStyleCnt="10"/>
      <dgm:spPr/>
    </dgm:pt>
    <dgm:pt modelId="{5C954AF9-C365-4FC1-99CF-25ED3E8EF149}" type="pres">
      <dgm:prSet presAssocID="{2C7B64AC-4379-4212-B6E7-5DA77854D040}" presName="spaceBetweenRectangles" presStyleCnt="0"/>
      <dgm:spPr/>
    </dgm:pt>
    <dgm:pt modelId="{5C50B98D-1143-4440-8DE0-D8E2DF183DB0}" type="pres">
      <dgm:prSet presAssocID="{A654BBFF-EBE8-4FAA-B7B5-3BA533E77B4D}" presName="composite" presStyleCnt="0"/>
      <dgm:spPr/>
    </dgm:pt>
    <dgm:pt modelId="{650D479A-3F5C-412C-839E-F12F06210B97}" type="pres">
      <dgm:prSet presAssocID="{A654BBFF-EBE8-4FAA-B7B5-3BA533E77B4D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22B62A30-8C95-4212-A1F8-5A7403FB5A4E}" type="pres">
      <dgm:prSet presAssocID="{A654BBFF-EBE8-4FAA-B7B5-3BA533E77B4D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C345333-7FCC-41D1-AB7B-44E5FF5998B5}" type="pres">
      <dgm:prSet presAssocID="{A654BBFF-EBE8-4FAA-B7B5-3BA533E77B4D}" presName="BalanceSpacing" presStyleCnt="0"/>
      <dgm:spPr/>
    </dgm:pt>
    <dgm:pt modelId="{BE73F559-5A19-4E76-AD0E-B6C92F20685D}" type="pres">
      <dgm:prSet presAssocID="{A654BBFF-EBE8-4FAA-B7B5-3BA533E77B4D}" presName="BalanceSpacing1" presStyleCnt="0"/>
      <dgm:spPr/>
    </dgm:pt>
    <dgm:pt modelId="{0D515094-7DCD-46A5-A3C5-4987B351FBE2}" type="pres">
      <dgm:prSet presAssocID="{F6F2D431-F702-4333-B7D1-944255C9775B}" presName="Accent1Text" presStyleLbl="node1" presStyleIdx="7" presStyleCnt="10"/>
      <dgm:spPr/>
    </dgm:pt>
    <dgm:pt modelId="{C2C7210A-DF44-4009-BFE0-8F3C0071791C}" type="pres">
      <dgm:prSet presAssocID="{F6F2D431-F702-4333-B7D1-944255C9775B}" presName="spaceBetweenRectangles" presStyleCnt="0"/>
      <dgm:spPr/>
    </dgm:pt>
    <dgm:pt modelId="{7290C564-2D98-4691-A847-A7A6C746A6F1}" type="pres">
      <dgm:prSet presAssocID="{20802569-CB42-469D-AE48-0EAC0924D7A9}" presName="composite" presStyleCnt="0"/>
      <dgm:spPr/>
    </dgm:pt>
    <dgm:pt modelId="{18C23F77-FC16-439B-BF16-07405ECB0500}" type="pres">
      <dgm:prSet presAssocID="{20802569-CB42-469D-AE48-0EAC0924D7A9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89C19234-28B7-4F1D-B12E-E2ADCC87B48E}" type="pres">
      <dgm:prSet presAssocID="{20802569-CB42-469D-AE48-0EAC0924D7A9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5E8F7A-4F11-4A1A-9812-BB3626F4DFD6}" type="pres">
      <dgm:prSet presAssocID="{20802569-CB42-469D-AE48-0EAC0924D7A9}" presName="BalanceSpacing" presStyleCnt="0"/>
      <dgm:spPr/>
    </dgm:pt>
    <dgm:pt modelId="{660C66A7-8407-47C9-8938-32317450DFC0}" type="pres">
      <dgm:prSet presAssocID="{20802569-CB42-469D-AE48-0EAC0924D7A9}" presName="BalanceSpacing1" presStyleCnt="0"/>
      <dgm:spPr/>
    </dgm:pt>
    <dgm:pt modelId="{E27D0F62-6CEF-4C3D-BDC7-71A40E0B22F7}" type="pres">
      <dgm:prSet presAssocID="{8CE78A08-485A-4103-8203-B86B7FC372C0}" presName="Accent1Text" presStyleLbl="node1" presStyleIdx="9" presStyleCnt="10"/>
      <dgm:spPr/>
    </dgm:pt>
  </dgm:ptLst>
  <dgm:cxnLst>
    <dgm:cxn modelId="{07A39000-BD3E-44FF-9588-4AA995E35135}" type="presOf" srcId="{207191FD-A131-4B0C-826E-30D3272D8E11}" destId="{691C9E57-F04A-4895-886B-E625C225E4F1}" srcOrd="0" destOrd="0" presId="urn:microsoft.com/office/officeart/2008/layout/AlternatingHexagons"/>
    <dgm:cxn modelId="{0F7B1A03-E8B1-4D14-AB8C-B10B213A8187}" type="presOf" srcId="{20802569-CB42-469D-AE48-0EAC0924D7A9}" destId="{18C23F77-FC16-439B-BF16-07405ECB0500}" srcOrd="0" destOrd="0" presId="urn:microsoft.com/office/officeart/2008/layout/AlternatingHexagons"/>
    <dgm:cxn modelId="{BACC9005-DDD4-4E93-B4F2-9C575A3A8E63}" type="presOf" srcId="{DB8EB78B-6767-4BFB-B7E5-3B06C9C3348B}" destId="{1D2E3F84-6963-4404-BB43-6599D9A7D296}" srcOrd="0" destOrd="0" presId="urn:microsoft.com/office/officeart/2008/layout/AlternatingHexagons"/>
    <dgm:cxn modelId="{8C247919-F697-4B5D-8162-97C409EE5177}" type="presOf" srcId="{DCAF4FA9-5C0E-4AFC-9ACC-BB47A21C653D}" destId="{108FD813-E348-456C-82DD-864DBB8ECFCB}" srcOrd="0" destOrd="0" presId="urn:microsoft.com/office/officeart/2008/layout/AlternatingHexagons"/>
    <dgm:cxn modelId="{84CC0222-5949-4FA5-A8C5-905ABE90B064}" type="presOf" srcId="{674B7495-6BA0-4E41-B7CC-F57F921297CC}" destId="{B2970739-FD7D-4C46-AAFF-52172A822D60}" srcOrd="0" destOrd="0" presId="urn:microsoft.com/office/officeart/2008/layout/AlternatingHexagons"/>
    <dgm:cxn modelId="{8D4DDD2D-9E08-47CA-8C96-E5A7CD26F33C}" srcId="{DB8EB78B-6767-4BFB-B7E5-3B06C9C3348B}" destId="{A654BBFF-EBE8-4FAA-B7B5-3BA533E77B4D}" srcOrd="3" destOrd="0" parTransId="{1D1E6076-5E89-4E68-BE1B-AC9A83D7A042}" sibTransId="{F6F2D431-F702-4333-B7D1-944255C9775B}"/>
    <dgm:cxn modelId="{9251773B-26A1-4CF9-A457-8A4FF0F799C5}" srcId="{674B7495-6BA0-4E41-B7CC-F57F921297CC}" destId="{DCAF4FA9-5C0E-4AFC-9ACC-BB47A21C653D}" srcOrd="0" destOrd="0" parTransId="{8FA9996F-F439-48BF-B5DA-DD75EF11720F}" sibTransId="{AF97790F-B828-4BB3-A435-9592D601B871}"/>
    <dgm:cxn modelId="{FAAFA53D-EB00-49FF-94E2-3FD9D1EF3FF3}" type="presOf" srcId="{570BBF0C-04B5-4DF5-9306-499EFF4AAE40}" destId="{0294AEF6-C275-4584-9E07-5EC1B9960835}" srcOrd="0" destOrd="0" presId="urn:microsoft.com/office/officeart/2008/layout/AlternatingHexagons"/>
    <dgm:cxn modelId="{5E05563E-34C2-4075-BA3B-D2CF1D36C9AA}" type="presOf" srcId="{3560BBD3-C471-4E9F-9733-B55473085AA5}" destId="{1383E94A-92AF-426F-8FEE-42597548EB16}" srcOrd="0" destOrd="0" presId="urn:microsoft.com/office/officeart/2008/layout/AlternatingHexagons"/>
    <dgm:cxn modelId="{88934242-F760-4A3F-B589-09C95DB17F1F}" srcId="{570BBF0C-04B5-4DF5-9306-499EFF4AAE40}" destId="{3560BBD3-C471-4E9F-9733-B55473085AA5}" srcOrd="0" destOrd="0" parTransId="{BA744394-164C-4171-93FB-9D105F37A315}" sibTransId="{A550FF87-201D-4863-97BE-49D08BC0A65A}"/>
    <dgm:cxn modelId="{03708E47-3D41-41D4-9652-ED38D29F2B44}" srcId="{DB8EB78B-6767-4BFB-B7E5-3B06C9C3348B}" destId="{674B7495-6BA0-4E41-B7CC-F57F921297CC}" srcOrd="0" destOrd="0" parTransId="{68864842-63C4-430C-8E54-CA1E8F24A9BC}" sibTransId="{207191FD-A131-4B0C-826E-30D3272D8E11}"/>
    <dgm:cxn modelId="{5B6C4173-2E46-446A-894E-6AC212B7D944}" type="presOf" srcId="{56A7560C-D892-4F8C-9F70-30F8881737CF}" destId="{5C8197EB-C5E3-46C3-9AE9-468019EE06E8}" srcOrd="0" destOrd="0" presId="urn:microsoft.com/office/officeart/2008/layout/AlternatingHexagons"/>
    <dgm:cxn modelId="{601B117B-10AD-441B-9EA8-94F4FE48A84E}" type="presOf" srcId="{2C7B64AC-4379-4212-B6E7-5DA77854D040}" destId="{572F492E-9AE5-4B7B-B091-2A92F1DA9348}" srcOrd="0" destOrd="0" presId="urn:microsoft.com/office/officeart/2008/layout/AlternatingHexagons"/>
    <dgm:cxn modelId="{E05E309D-0052-4331-BF33-276DF2DD1731}" type="presOf" srcId="{8CE78A08-485A-4103-8203-B86B7FC372C0}" destId="{E27D0F62-6CEF-4C3D-BDC7-71A40E0B22F7}" srcOrd="0" destOrd="0" presId="urn:microsoft.com/office/officeart/2008/layout/AlternatingHexagons"/>
    <dgm:cxn modelId="{0A1BE9A1-71CC-45B7-A596-0380D3D5B2AC}" srcId="{DB8EB78B-6767-4BFB-B7E5-3B06C9C3348B}" destId="{20802569-CB42-469D-AE48-0EAC0924D7A9}" srcOrd="4" destOrd="0" parTransId="{23AAEE47-4DD0-48AD-A1C5-AC169F267D99}" sibTransId="{8CE78A08-485A-4103-8203-B86B7FC372C0}"/>
    <dgm:cxn modelId="{5DE39BAD-B357-482D-BFB8-A1ED7497ACEF}" srcId="{9C6B9745-3EA0-4D84-BABE-B0CFEF8F967C}" destId="{728E1DD2-B489-4CD2-BA01-91D9A5F48C6E}" srcOrd="0" destOrd="0" parTransId="{ADF89174-0696-42E6-8E55-E2CF746A31A4}" sibTransId="{893093A8-686E-4227-840E-FADB441F8AFE}"/>
    <dgm:cxn modelId="{950CE7D1-2847-43EB-B56D-F53FB04D598B}" type="presOf" srcId="{F6F2D431-F702-4333-B7D1-944255C9775B}" destId="{0D515094-7DCD-46A5-A3C5-4987B351FBE2}" srcOrd="0" destOrd="0" presId="urn:microsoft.com/office/officeart/2008/layout/AlternatingHexagons"/>
    <dgm:cxn modelId="{1C69B9E1-F5B2-45C2-9ED6-4BDA5A7C8915}" type="presOf" srcId="{728E1DD2-B489-4CD2-BA01-91D9A5F48C6E}" destId="{43DAF56B-AF50-4064-ADA8-84A790DBE948}" srcOrd="0" destOrd="0" presId="urn:microsoft.com/office/officeart/2008/layout/AlternatingHexagons"/>
    <dgm:cxn modelId="{A120D1E3-A446-40B0-9563-9933D98C889F}" srcId="{DB8EB78B-6767-4BFB-B7E5-3B06C9C3348B}" destId="{570BBF0C-04B5-4DF5-9306-499EFF4AAE40}" srcOrd="2" destOrd="0" parTransId="{6CED8D97-ABCE-4E20-ACB2-BC8099BDFF10}" sibTransId="{2C7B64AC-4379-4212-B6E7-5DA77854D040}"/>
    <dgm:cxn modelId="{F12058E8-9DDA-4DC3-B246-1433A41DB399}" type="presOf" srcId="{A654BBFF-EBE8-4FAA-B7B5-3BA533E77B4D}" destId="{650D479A-3F5C-412C-839E-F12F06210B97}" srcOrd="0" destOrd="0" presId="urn:microsoft.com/office/officeart/2008/layout/AlternatingHexagons"/>
    <dgm:cxn modelId="{043825ED-C55C-4CB1-99B3-50F129F55657}" type="presOf" srcId="{9C6B9745-3EA0-4D84-BABE-B0CFEF8F967C}" destId="{E30A1314-66FF-4233-B6E4-65A03302F7F9}" srcOrd="0" destOrd="0" presId="urn:microsoft.com/office/officeart/2008/layout/AlternatingHexagons"/>
    <dgm:cxn modelId="{6ECE87F2-95CE-4D3A-9EEB-2034B6E8CD32}" srcId="{DB8EB78B-6767-4BFB-B7E5-3B06C9C3348B}" destId="{9C6B9745-3EA0-4D84-BABE-B0CFEF8F967C}" srcOrd="1" destOrd="0" parTransId="{2BFBF415-4758-4D67-B76D-129CCEE6812D}" sibTransId="{56A7560C-D892-4F8C-9F70-30F8881737CF}"/>
    <dgm:cxn modelId="{788C80AF-997F-4869-9CE6-0753EAC0161F}" type="presParOf" srcId="{1D2E3F84-6963-4404-BB43-6599D9A7D296}" destId="{EAFD7028-859D-40D4-8E57-E679BA657144}" srcOrd="0" destOrd="0" presId="urn:microsoft.com/office/officeart/2008/layout/AlternatingHexagons"/>
    <dgm:cxn modelId="{3E2CBF00-9D54-476E-A272-D3EFD1E0A387}" type="presParOf" srcId="{EAFD7028-859D-40D4-8E57-E679BA657144}" destId="{B2970739-FD7D-4C46-AAFF-52172A822D60}" srcOrd="0" destOrd="0" presId="urn:microsoft.com/office/officeart/2008/layout/AlternatingHexagons"/>
    <dgm:cxn modelId="{7FFFA6DF-3D10-4BF3-80A6-760F8C8AEA01}" type="presParOf" srcId="{EAFD7028-859D-40D4-8E57-E679BA657144}" destId="{108FD813-E348-456C-82DD-864DBB8ECFCB}" srcOrd="1" destOrd="0" presId="urn:microsoft.com/office/officeart/2008/layout/AlternatingHexagons"/>
    <dgm:cxn modelId="{2B3487DF-3DB6-4BF2-92D7-6556D6191FBF}" type="presParOf" srcId="{EAFD7028-859D-40D4-8E57-E679BA657144}" destId="{335EBABA-BBF1-4498-B3E2-3BC5C493D7CA}" srcOrd="2" destOrd="0" presId="urn:microsoft.com/office/officeart/2008/layout/AlternatingHexagons"/>
    <dgm:cxn modelId="{7F23AC4D-CAB8-4FA4-BE9A-43FB74E2EC8F}" type="presParOf" srcId="{EAFD7028-859D-40D4-8E57-E679BA657144}" destId="{673AA202-3B70-48FA-82E2-DD2A14A473F9}" srcOrd="3" destOrd="0" presId="urn:microsoft.com/office/officeart/2008/layout/AlternatingHexagons"/>
    <dgm:cxn modelId="{7504CE08-144F-488C-A454-B5A7F32C6489}" type="presParOf" srcId="{EAFD7028-859D-40D4-8E57-E679BA657144}" destId="{691C9E57-F04A-4895-886B-E625C225E4F1}" srcOrd="4" destOrd="0" presId="urn:microsoft.com/office/officeart/2008/layout/AlternatingHexagons"/>
    <dgm:cxn modelId="{56993E20-C1E8-4E5A-9C64-B9611E55FF0A}" type="presParOf" srcId="{1D2E3F84-6963-4404-BB43-6599D9A7D296}" destId="{57C7AFE2-B561-4B9F-AE2E-0CC39EDF5D11}" srcOrd="1" destOrd="0" presId="urn:microsoft.com/office/officeart/2008/layout/AlternatingHexagons"/>
    <dgm:cxn modelId="{19223378-9B57-42FF-A09C-BACC320AFFFC}" type="presParOf" srcId="{1D2E3F84-6963-4404-BB43-6599D9A7D296}" destId="{7A4CFE18-24CB-4446-9DEC-0F375FAD50D9}" srcOrd="2" destOrd="0" presId="urn:microsoft.com/office/officeart/2008/layout/AlternatingHexagons"/>
    <dgm:cxn modelId="{BA9DE4C1-F0D9-421F-832E-802CD3A694FB}" type="presParOf" srcId="{7A4CFE18-24CB-4446-9DEC-0F375FAD50D9}" destId="{E30A1314-66FF-4233-B6E4-65A03302F7F9}" srcOrd="0" destOrd="0" presId="urn:microsoft.com/office/officeart/2008/layout/AlternatingHexagons"/>
    <dgm:cxn modelId="{1FBDEFEB-D0F2-472A-ADC5-D4A827062866}" type="presParOf" srcId="{7A4CFE18-24CB-4446-9DEC-0F375FAD50D9}" destId="{43DAF56B-AF50-4064-ADA8-84A790DBE948}" srcOrd="1" destOrd="0" presId="urn:microsoft.com/office/officeart/2008/layout/AlternatingHexagons"/>
    <dgm:cxn modelId="{D6F6966C-719A-4265-BFF2-AEB0687BC151}" type="presParOf" srcId="{7A4CFE18-24CB-4446-9DEC-0F375FAD50D9}" destId="{F838413E-428E-45D8-94D1-236A7C46CAB7}" srcOrd="2" destOrd="0" presId="urn:microsoft.com/office/officeart/2008/layout/AlternatingHexagons"/>
    <dgm:cxn modelId="{76AFAAA3-B7AF-43F1-B0E7-9E0A772A33A2}" type="presParOf" srcId="{7A4CFE18-24CB-4446-9DEC-0F375FAD50D9}" destId="{4F80D337-BFCD-4DC1-ABEB-C4C6D4D11382}" srcOrd="3" destOrd="0" presId="urn:microsoft.com/office/officeart/2008/layout/AlternatingHexagons"/>
    <dgm:cxn modelId="{74D72DE0-CF98-4122-9D79-8C9BC85B7076}" type="presParOf" srcId="{7A4CFE18-24CB-4446-9DEC-0F375FAD50D9}" destId="{5C8197EB-C5E3-46C3-9AE9-468019EE06E8}" srcOrd="4" destOrd="0" presId="urn:microsoft.com/office/officeart/2008/layout/AlternatingHexagons"/>
    <dgm:cxn modelId="{3500E0EF-C97C-4B16-BA3E-AAB78C2A2389}" type="presParOf" srcId="{1D2E3F84-6963-4404-BB43-6599D9A7D296}" destId="{2EB3B282-D070-4677-8B76-78BAE8D37A07}" srcOrd="3" destOrd="0" presId="urn:microsoft.com/office/officeart/2008/layout/AlternatingHexagons"/>
    <dgm:cxn modelId="{AFA9E2A9-54DC-4CEF-B178-DB38DEAC7599}" type="presParOf" srcId="{1D2E3F84-6963-4404-BB43-6599D9A7D296}" destId="{31F5ED06-E103-4D7E-B6C6-7111F8819065}" srcOrd="4" destOrd="0" presId="urn:microsoft.com/office/officeart/2008/layout/AlternatingHexagons"/>
    <dgm:cxn modelId="{E437D850-8599-4960-BC77-AC4516456CE2}" type="presParOf" srcId="{31F5ED06-E103-4D7E-B6C6-7111F8819065}" destId="{0294AEF6-C275-4584-9E07-5EC1B9960835}" srcOrd="0" destOrd="0" presId="urn:microsoft.com/office/officeart/2008/layout/AlternatingHexagons"/>
    <dgm:cxn modelId="{2E7A1A09-EDA9-4911-BF9C-8BBDEFB81B66}" type="presParOf" srcId="{31F5ED06-E103-4D7E-B6C6-7111F8819065}" destId="{1383E94A-92AF-426F-8FEE-42597548EB16}" srcOrd="1" destOrd="0" presId="urn:microsoft.com/office/officeart/2008/layout/AlternatingHexagons"/>
    <dgm:cxn modelId="{972F4A1C-C08B-4256-A07F-F598338FE498}" type="presParOf" srcId="{31F5ED06-E103-4D7E-B6C6-7111F8819065}" destId="{5A88C3B4-6B15-4742-B892-2DD6A3532FAC}" srcOrd="2" destOrd="0" presId="urn:microsoft.com/office/officeart/2008/layout/AlternatingHexagons"/>
    <dgm:cxn modelId="{882B197A-486A-4FE7-8116-58060FD97BB5}" type="presParOf" srcId="{31F5ED06-E103-4D7E-B6C6-7111F8819065}" destId="{CEBDDCD1-4165-41C5-83B5-521167A4E21F}" srcOrd="3" destOrd="0" presId="urn:microsoft.com/office/officeart/2008/layout/AlternatingHexagons"/>
    <dgm:cxn modelId="{B72BACA0-63E8-4DD0-814F-FB8B856CBD80}" type="presParOf" srcId="{31F5ED06-E103-4D7E-B6C6-7111F8819065}" destId="{572F492E-9AE5-4B7B-B091-2A92F1DA9348}" srcOrd="4" destOrd="0" presId="urn:microsoft.com/office/officeart/2008/layout/AlternatingHexagons"/>
    <dgm:cxn modelId="{208A3E3B-273B-49B0-BCF2-2EE696719EE7}" type="presParOf" srcId="{1D2E3F84-6963-4404-BB43-6599D9A7D296}" destId="{5C954AF9-C365-4FC1-99CF-25ED3E8EF149}" srcOrd="5" destOrd="0" presId="urn:microsoft.com/office/officeart/2008/layout/AlternatingHexagons"/>
    <dgm:cxn modelId="{FEECEC35-8F81-4816-A3F4-8193A8A20369}" type="presParOf" srcId="{1D2E3F84-6963-4404-BB43-6599D9A7D296}" destId="{5C50B98D-1143-4440-8DE0-D8E2DF183DB0}" srcOrd="6" destOrd="0" presId="urn:microsoft.com/office/officeart/2008/layout/AlternatingHexagons"/>
    <dgm:cxn modelId="{AA399275-43F7-4E6D-8C40-DB8298D219C4}" type="presParOf" srcId="{5C50B98D-1143-4440-8DE0-D8E2DF183DB0}" destId="{650D479A-3F5C-412C-839E-F12F06210B97}" srcOrd="0" destOrd="0" presId="urn:microsoft.com/office/officeart/2008/layout/AlternatingHexagons"/>
    <dgm:cxn modelId="{86DA51C1-55EE-45D7-879F-B2A8B706474B}" type="presParOf" srcId="{5C50B98D-1143-4440-8DE0-D8E2DF183DB0}" destId="{22B62A30-8C95-4212-A1F8-5A7403FB5A4E}" srcOrd="1" destOrd="0" presId="urn:microsoft.com/office/officeart/2008/layout/AlternatingHexagons"/>
    <dgm:cxn modelId="{EEA7DAFF-E581-438D-B11D-AC88FDB3F2D8}" type="presParOf" srcId="{5C50B98D-1143-4440-8DE0-D8E2DF183DB0}" destId="{AC345333-7FCC-41D1-AB7B-44E5FF5998B5}" srcOrd="2" destOrd="0" presId="urn:microsoft.com/office/officeart/2008/layout/AlternatingHexagons"/>
    <dgm:cxn modelId="{134D0019-81CE-40A6-9E26-2E52C9468ADB}" type="presParOf" srcId="{5C50B98D-1143-4440-8DE0-D8E2DF183DB0}" destId="{BE73F559-5A19-4E76-AD0E-B6C92F20685D}" srcOrd="3" destOrd="0" presId="urn:microsoft.com/office/officeart/2008/layout/AlternatingHexagons"/>
    <dgm:cxn modelId="{F41AB27B-B167-40D8-9729-5E88325A1B3E}" type="presParOf" srcId="{5C50B98D-1143-4440-8DE0-D8E2DF183DB0}" destId="{0D515094-7DCD-46A5-A3C5-4987B351FBE2}" srcOrd="4" destOrd="0" presId="urn:microsoft.com/office/officeart/2008/layout/AlternatingHexagons"/>
    <dgm:cxn modelId="{6D666649-31C8-4626-B790-3E783808CE73}" type="presParOf" srcId="{1D2E3F84-6963-4404-BB43-6599D9A7D296}" destId="{C2C7210A-DF44-4009-BFE0-8F3C0071791C}" srcOrd="7" destOrd="0" presId="urn:microsoft.com/office/officeart/2008/layout/AlternatingHexagons"/>
    <dgm:cxn modelId="{11961FBD-506E-40B7-BC78-C29BB368F6B7}" type="presParOf" srcId="{1D2E3F84-6963-4404-BB43-6599D9A7D296}" destId="{7290C564-2D98-4691-A847-A7A6C746A6F1}" srcOrd="8" destOrd="0" presId="urn:microsoft.com/office/officeart/2008/layout/AlternatingHexagons"/>
    <dgm:cxn modelId="{79747D82-FB2C-4104-8E80-305C90AFA6B6}" type="presParOf" srcId="{7290C564-2D98-4691-A847-A7A6C746A6F1}" destId="{18C23F77-FC16-439B-BF16-07405ECB0500}" srcOrd="0" destOrd="0" presId="urn:microsoft.com/office/officeart/2008/layout/AlternatingHexagons"/>
    <dgm:cxn modelId="{5B1B73EB-E5E5-4EFE-9D19-9A6D77734EDE}" type="presParOf" srcId="{7290C564-2D98-4691-A847-A7A6C746A6F1}" destId="{89C19234-28B7-4F1D-B12E-E2ADCC87B48E}" srcOrd="1" destOrd="0" presId="urn:microsoft.com/office/officeart/2008/layout/AlternatingHexagons"/>
    <dgm:cxn modelId="{FA0C8790-BB97-437F-BF6B-0D7A2700A265}" type="presParOf" srcId="{7290C564-2D98-4691-A847-A7A6C746A6F1}" destId="{CC5E8F7A-4F11-4A1A-9812-BB3626F4DFD6}" srcOrd="2" destOrd="0" presId="urn:microsoft.com/office/officeart/2008/layout/AlternatingHexagons"/>
    <dgm:cxn modelId="{06954AC4-6C74-4CA2-8537-D8AF89833D82}" type="presParOf" srcId="{7290C564-2D98-4691-A847-A7A6C746A6F1}" destId="{660C66A7-8407-47C9-8938-32317450DFC0}" srcOrd="3" destOrd="0" presId="urn:microsoft.com/office/officeart/2008/layout/AlternatingHexagons"/>
    <dgm:cxn modelId="{84EFBC1A-A08B-4641-B8FC-B579AFF5AE36}" type="presParOf" srcId="{7290C564-2D98-4691-A847-A7A6C746A6F1}" destId="{E27D0F62-6CEF-4C3D-BDC7-71A40E0B22F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9BE8F-411F-4CDD-904E-955AD167BE9E}">
      <dsp:nvSpPr>
        <dsp:cNvPr id="0" name=""/>
        <dsp:cNvSpPr/>
      </dsp:nvSpPr>
      <dsp:spPr>
        <a:xfrm>
          <a:off x="7040253" y="993387"/>
          <a:ext cx="1043318" cy="2840494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2E5E3-F442-4CCB-848D-29784EA9A97A}">
      <dsp:nvSpPr>
        <dsp:cNvPr id="0" name=""/>
        <dsp:cNvSpPr/>
      </dsp:nvSpPr>
      <dsp:spPr>
        <a:xfrm>
          <a:off x="6928338" y="0"/>
          <a:ext cx="1267147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928338" y="0"/>
        <a:ext cx="1267147" cy="804545"/>
      </dsp:txXfrm>
    </dsp:sp>
    <dsp:sp modelId="{49D704D5-9D08-40D7-9840-00D631578135}">
      <dsp:nvSpPr>
        <dsp:cNvPr id="0" name=""/>
        <dsp:cNvSpPr/>
      </dsp:nvSpPr>
      <dsp:spPr>
        <a:xfrm>
          <a:off x="5772425" y="968129"/>
          <a:ext cx="1051010" cy="268987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8B547-259F-4553-A729-C8B6744B509E}">
      <dsp:nvSpPr>
        <dsp:cNvPr id="0" name=""/>
        <dsp:cNvSpPr/>
      </dsp:nvSpPr>
      <dsp:spPr>
        <a:xfrm>
          <a:off x="5664357" y="100568"/>
          <a:ext cx="1267147" cy="70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2023</a:t>
          </a:r>
        </a:p>
      </dsp:txBody>
      <dsp:txXfrm>
        <a:off x="5664357" y="100568"/>
        <a:ext cx="1267147" cy="703976"/>
      </dsp:txXfrm>
    </dsp:sp>
    <dsp:sp modelId="{DC16C2A6-109A-412D-94FE-3BBEC60C038C}">
      <dsp:nvSpPr>
        <dsp:cNvPr id="0" name=""/>
        <dsp:cNvSpPr/>
      </dsp:nvSpPr>
      <dsp:spPr>
        <a:xfrm>
          <a:off x="4378772" y="939849"/>
          <a:ext cx="1304022" cy="254529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12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544300" y="939849"/>
        <a:ext cx="1138493" cy="2545298"/>
      </dsp:txXfrm>
    </dsp:sp>
    <dsp:sp modelId="{73DA82B1-7DC6-42FE-B068-819DC3BF953B}">
      <dsp:nvSpPr>
        <dsp:cNvPr id="0" name=""/>
        <dsp:cNvSpPr/>
      </dsp:nvSpPr>
      <dsp:spPr>
        <a:xfrm>
          <a:off x="4397209" y="204354"/>
          <a:ext cx="1267147" cy="603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2022</a:t>
          </a:r>
        </a:p>
      </dsp:txBody>
      <dsp:txXfrm>
        <a:off x="4397209" y="204354"/>
        <a:ext cx="1267147" cy="603408"/>
      </dsp:txXfrm>
    </dsp:sp>
    <dsp:sp modelId="{7B965745-F3E4-4053-99F3-2CBAC45AE004}">
      <dsp:nvSpPr>
        <dsp:cNvPr id="0" name=""/>
        <dsp:cNvSpPr/>
      </dsp:nvSpPr>
      <dsp:spPr>
        <a:xfrm>
          <a:off x="3220788" y="336540"/>
          <a:ext cx="1085692" cy="355078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10</a:t>
          </a:r>
        </a:p>
      </dsp:txBody>
      <dsp:txXfrm>
        <a:off x="3358602" y="336540"/>
        <a:ext cx="947878" cy="3550780"/>
      </dsp:txXfrm>
    </dsp:sp>
    <dsp:sp modelId="{E5848DF2-F9B9-42D1-9C46-B9A466AF6371}">
      <dsp:nvSpPr>
        <dsp:cNvPr id="0" name=""/>
        <dsp:cNvSpPr/>
      </dsp:nvSpPr>
      <dsp:spPr>
        <a:xfrm>
          <a:off x="3130061" y="301704"/>
          <a:ext cx="1267147" cy="502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2021</a:t>
          </a:r>
        </a:p>
      </dsp:txBody>
      <dsp:txXfrm>
        <a:off x="3130061" y="301704"/>
        <a:ext cx="1267147" cy="502840"/>
      </dsp:txXfrm>
    </dsp:sp>
    <dsp:sp modelId="{573A53DD-ACA3-4530-B4D0-E418823B38AD}">
      <dsp:nvSpPr>
        <dsp:cNvPr id="0" name=""/>
        <dsp:cNvSpPr/>
      </dsp:nvSpPr>
      <dsp:spPr>
        <a:xfrm>
          <a:off x="1862913" y="284201"/>
          <a:ext cx="1267147" cy="34543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17</a:t>
          </a:r>
        </a:p>
      </dsp:txBody>
      <dsp:txXfrm>
        <a:off x="2023760" y="284201"/>
        <a:ext cx="1106300" cy="3454322"/>
      </dsp:txXfrm>
    </dsp:sp>
    <dsp:sp modelId="{18E42598-DC0D-40A1-8A28-CAC6A78BA8B9}">
      <dsp:nvSpPr>
        <dsp:cNvPr id="0" name=""/>
        <dsp:cNvSpPr/>
      </dsp:nvSpPr>
      <dsp:spPr>
        <a:xfrm>
          <a:off x="1862913" y="357012"/>
          <a:ext cx="1267147" cy="49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2020</a:t>
          </a:r>
        </a:p>
      </dsp:txBody>
      <dsp:txXfrm>
        <a:off x="1862913" y="357012"/>
        <a:ext cx="1267147" cy="492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7BF11-2650-4B35-802D-96719B50AE57}">
      <dsp:nvSpPr>
        <dsp:cNvPr id="0" name=""/>
        <dsp:cNvSpPr/>
      </dsp:nvSpPr>
      <dsp:spPr>
        <a:xfrm>
          <a:off x="2490478" y="520284"/>
          <a:ext cx="2032591" cy="10302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</a:t>
          </a:r>
        </a:p>
      </dsp:txBody>
      <dsp:txXfrm>
        <a:off x="2815693" y="520284"/>
        <a:ext cx="1707376" cy="1030294"/>
      </dsp:txXfrm>
    </dsp:sp>
    <dsp:sp modelId="{FABEC6B1-0D36-4D3A-96F8-1342C6610CFB}">
      <dsp:nvSpPr>
        <dsp:cNvPr id="0" name=""/>
        <dsp:cNvSpPr/>
      </dsp:nvSpPr>
      <dsp:spPr>
        <a:xfrm>
          <a:off x="1674661" y="1739790"/>
          <a:ext cx="3762044" cy="3140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rial Black" panose="020B0A040201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rial Black" panose="020B0A040201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2022-  3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2023-  5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2024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ian-aug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)-  6</a:t>
          </a:r>
          <a:r>
            <a:rPr lang="en-US" sz="2400" kern="1200" dirty="0">
              <a:latin typeface="Arial Black" panose="020B0A04020102020204" pitchFamily="34" charset="0"/>
            </a:rPr>
            <a:t> </a:t>
          </a:r>
        </a:p>
      </dsp:txBody>
      <dsp:txXfrm>
        <a:off x="2276588" y="1739790"/>
        <a:ext cx="3160117" cy="3140123"/>
      </dsp:txXfrm>
    </dsp:sp>
    <dsp:sp modelId="{2C89CBAE-F699-4874-92AE-D802F82E7290}">
      <dsp:nvSpPr>
        <dsp:cNvPr id="0" name=""/>
        <dsp:cNvSpPr/>
      </dsp:nvSpPr>
      <dsp:spPr>
        <a:xfrm>
          <a:off x="1357459" y="62"/>
          <a:ext cx="2193854" cy="2292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Black" panose="020B0A04020102020204" pitchFamily="34" charset="0"/>
            </a:rPr>
            <a:t>Educa</a:t>
          </a:r>
          <a:r>
            <a:rPr lang="ro-RO" sz="2000" kern="1200" dirty="0">
              <a:latin typeface="Arial Black" panose="020B0A04020102020204" pitchFamily="34" charset="0"/>
            </a:rPr>
            <a:t>ț</a:t>
          </a:r>
          <a:r>
            <a:rPr lang="en-US" sz="2000" kern="1200" dirty="0" err="1">
              <a:latin typeface="Arial Black" panose="020B0A04020102020204" pitchFamily="34" charset="0"/>
            </a:rPr>
            <a:t>ie</a:t>
          </a:r>
          <a:r>
            <a:rPr lang="en-US" sz="2000" kern="1200" dirty="0">
              <a:latin typeface="Arial Black" panose="020B0A04020102020204" pitchFamily="34" charset="0"/>
            </a:rPr>
            <a:t> medical</a:t>
          </a:r>
          <a:r>
            <a:rPr lang="ro-RO" sz="2000" kern="1200" dirty="0">
              <a:latin typeface="Arial Black" panose="020B0A04020102020204" pitchFamily="34" charset="0"/>
            </a:rPr>
            <a:t>ă</a:t>
          </a:r>
          <a:r>
            <a:rPr lang="en-US" sz="2000" kern="1200" dirty="0">
              <a:latin typeface="Arial Black" panose="020B0A04020102020204" pitchFamily="34" charset="0"/>
            </a:rPr>
            <a:t> </a:t>
          </a:r>
          <a:r>
            <a:rPr lang="en-US" sz="2000" kern="1200" dirty="0" err="1">
              <a:latin typeface="Arial Black" panose="020B0A04020102020204" pitchFamily="34" charset="0"/>
            </a:rPr>
            <a:t>continu</a:t>
          </a:r>
          <a:r>
            <a:rPr lang="ro-RO" sz="2000" kern="1200" dirty="0">
              <a:latin typeface="Arial Black" panose="020B0A04020102020204" pitchFamily="34" charset="0"/>
            </a:rPr>
            <a:t>ă</a:t>
          </a:r>
          <a:r>
            <a:rPr lang="en-US" sz="2000" kern="1200" dirty="0">
              <a:latin typeface="Arial Black" panose="020B0A04020102020204" pitchFamily="34" charset="0"/>
            </a:rPr>
            <a:t>, </a:t>
          </a:r>
          <a:r>
            <a:rPr lang="en-US" sz="2000" kern="1200" dirty="0" err="1">
              <a:latin typeface="Arial Black" panose="020B0A04020102020204" pitchFamily="34" charset="0"/>
            </a:rPr>
            <a:t>activit</a:t>
          </a:r>
          <a:r>
            <a:rPr lang="ro-RO" sz="2000" kern="1200" dirty="0">
              <a:latin typeface="Arial Black" panose="020B0A04020102020204" pitchFamily="34" charset="0"/>
            </a:rPr>
            <a:t>ăț</a:t>
          </a:r>
          <a:r>
            <a:rPr lang="en-US" sz="2000" kern="1200" dirty="0" err="1">
              <a:latin typeface="Arial Black" panose="020B0A04020102020204" pitchFamily="34" charset="0"/>
            </a:rPr>
            <a:t>i</a:t>
          </a:r>
          <a:r>
            <a:rPr lang="en-US" sz="2000" kern="1200" dirty="0">
              <a:latin typeface="Arial Black" panose="020B0A04020102020204" pitchFamily="34" charset="0"/>
            </a:rPr>
            <a:t> locale</a:t>
          </a:r>
        </a:p>
      </dsp:txBody>
      <dsp:txXfrm>
        <a:off x="1678741" y="335807"/>
        <a:ext cx="1551290" cy="1621117"/>
      </dsp:txXfrm>
    </dsp:sp>
    <dsp:sp modelId="{1D7EA5DC-514E-4D92-A05F-7A5AACEC0550}">
      <dsp:nvSpPr>
        <dsp:cNvPr id="0" name=""/>
        <dsp:cNvSpPr/>
      </dsp:nvSpPr>
      <dsp:spPr>
        <a:xfrm>
          <a:off x="7886353" y="672338"/>
          <a:ext cx="3887723" cy="14504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 Black" panose="020B0A04020102020204" pitchFamily="34" charset="0"/>
            </a:rPr>
            <a:t>       2020</a:t>
          </a: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noi</a:t>
          </a: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-dec)</a:t>
          </a:r>
          <a:r>
            <a:rPr lang="en-US" sz="2400" b="1" kern="1200" dirty="0">
              <a:latin typeface="Arial Black" panose="020B0A04020102020204" pitchFamily="34" charset="0"/>
            </a:rPr>
            <a:t>- 2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 Black" panose="020B0A04020102020204" pitchFamily="34" charset="0"/>
            </a:rPr>
            <a:t>       2021-  30</a:t>
          </a:r>
        </a:p>
      </dsp:txBody>
      <dsp:txXfrm>
        <a:off x="8508389" y="672338"/>
        <a:ext cx="3265687" cy="1450489"/>
      </dsp:txXfrm>
    </dsp:sp>
    <dsp:sp modelId="{3CBE22A6-B6A8-4C0C-BED7-6E7C7E913E8D}">
      <dsp:nvSpPr>
        <dsp:cNvPr id="0" name=""/>
        <dsp:cNvSpPr/>
      </dsp:nvSpPr>
      <dsp:spPr>
        <a:xfrm>
          <a:off x="7634612" y="2159985"/>
          <a:ext cx="3879619" cy="17744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2022-  21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2023-  35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2024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ian-aug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)- </a:t>
          </a:r>
          <a:r>
            <a:rPr lang="en-US" sz="2400" kern="1200" dirty="0">
              <a:latin typeface="Arial Black" panose="020B0A04020102020204" pitchFamily="34" charset="0"/>
            </a:rPr>
            <a:t> 26</a:t>
          </a:r>
        </a:p>
      </dsp:txBody>
      <dsp:txXfrm>
        <a:off x="8255351" y="2159985"/>
        <a:ext cx="3258879" cy="1774472"/>
      </dsp:txXfrm>
    </dsp:sp>
    <dsp:sp modelId="{E0BBA5A2-49AF-407B-ABCA-7F40262C56B7}">
      <dsp:nvSpPr>
        <dsp:cNvPr id="0" name=""/>
        <dsp:cNvSpPr/>
      </dsp:nvSpPr>
      <dsp:spPr>
        <a:xfrm>
          <a:off x="5655142" y="7670"/>
          <a:ext cx="2239914" cy="2044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 Black" panose="020B0A04020102020204" pitchFamily="34" charset="0"/>
            </a:rPr>
            <a:t>Examene</a:t>
          </a:r>
          <a:r>
            <a:rPr lang="en-US" sz="2000" kern="1200" dirty="0">
              <a:latin typeface="Arial Black" panose="020B0A04020102020204" pitchFamily="34" charset="0"/>
            </a:rPr>
            <a:t> </a:t>
          </a:r>
          <a:r>
            <a:rPr lang="ro-RO" sz="2000" kern="1200" dirty="0">
              <a:latin typeface="Arial Black" panose="020B0A04020102020204" pitchFamily="34" charset="0"/>
            </a:rPr>
            <a:t>ș</a:t>
          </a:r>
          <a:r>
            <a:rPr lang="en-US" sz="2000" kern="1200" dirty="0" err="1">
              <a:latin typeface="Arial Black" panose="020B0A04020102020204" pitchFamily="34" charset="0"/>
            </a:rPr>
            <a:t>i</a:t>
          </a:r>
          <a:r>
            <a:rPr lang="en-US" sz="2000" kern="1200" dirty="0">
              <a:latin typeface="Arial Black" panose="020B0A04020102020204" pitchFamily="34" charset="0"/>
            </a:rPr>
            <a:t> </a:t>
          </a:r>
          <a:r>
            <a:rPr lang="en-US" sz="2000" kern="1200" dirty="0" err="1">
              <a:latin typeface="Arial Black" panose="020B0A04020102020204" pitchFamily="34" charset="0"/>
            </a:rPr>
            <a:t>concursuri</a:t>
          </a:r>
          <a:endParaRPr lang="en-US" sz="2000" kern="1200" dirty="0">
            <a:latin typeface="Arial Black" panose="020B0A04020102020204" pitchFamily="34" charset="0"/>
          </a:endParaRPr>
        </a:p>
      </dsp:txBody>
      <dsp:txXfrm>
        <a:off x="5983170" y="307072"/>
        <a:ext cx="1583858" cy="1445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4930D-1910-47B6-9789-12D9FE9D4BBB}">
      <dsp:nvSpPr>
        <dsp:cNvPr id="0" name=""/>
        <dsp:cNvSpPr/>
      </dsp:nvSpPr>
      <dsp:spPr>
        <a:xfrm>
          <a:off x="6900" y="635000"/>
          <a:ext cx="2447041" cy="18266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24</a:t>
          </a:r>
        </a:p>
      </dsp:txBody>
      <dsp:txXfrm>
        <a:off x="49701" y="677801"/>
        <a:ext cx="2361439" cy="1783863"/>
      </dsp:txXfrm>
    </dsp:sp>
    <dsp:sp modelId="{0CFFB45A-A7BB-426F-B68A-DFEFD04E2A5B}">
      <dsp:nvSpPr>
        <dsp:cNvPr id="0" name=""/>
        <dsp:cNvSpPr/>
      </dsp:nvSpPr>
      <dsp:spPr>
        <a:xfrm>
          <a:off x="6900" y="2461665"/>
          <a:ext cx="2447041" cy="785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2021</a:t>
          </a:r>
        </a:p>
      </dsp:txBody>
      <dsp:txXfrm>
        <a:off x="6900" y="2461665"/>
        <a:ext cx="1723268" cy="785465"/>
      </dsp:txXfrm>
    </dsp:sp>
    <dsp:sp modelId="{B7BFBBD6-01E2-4676-8455-29937AD255CE}">
      <dsp:nvSpPr>
        <dsp:cNvPr id="0" name=""/>
        <dsp:cNvSpPr/>
      </dsp:nvSpPr>
      <dsp:spPr>
        <a:xfrm>
          <a:off x="1799392" y="2586429"/>
          <a:ext cx="856464" cy="85646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D9B80-C81F-4B26-8BAE-DD968A286283}">
      <dsp:nvSpPr>
        <dsp:cNvPr id="0" name=""/>
        <dsp:cNvSpPr/>
      </dsp:nvSpPr>
      <dsp:spPr>
        <a:xfrm>
          <a:off x="2868040" y="635000"/>
          <a:ext cx="2447041" cy="18266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18</a:t>
          </a:r>
        </a:p>
      </dsp:txBody>
      <dsp:txXfrm>
        <a:off x="2910841" y="677801"/>
        <a:ext cx="2361439" cy="1783863"/>
      </dsp:txXfrm>
    </dsp:sp>
    <dsp:sp modelId="{3341A3A9-01C0-46C1-AE6E-A5E77E1F4FF2}">
      <dsp:nvSpPr>
        <dsp:cNvPr id="0" name=""/>
        <dsp:cNvSpPr/>
      </dsp:nvSpPr>
      <dsp:spPr>
        <a:xfrm>
          <a:off x="2868040" y="2461665"/>
          <a:ext cx="2447041" cy="785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2022</a:t>
          </a:r>
        </a:p>
      </dsp:txBody>
      <dsp:txXfrm>
        <a:off x="2868040" y="2461665"/>
        <a:ext cx="1723268" cy="785465"/>
      </dsp:txXfrm>
    </dsp:sp>
    <dsp:sp modelId="{0291E308-A54D-42C8-9E8E-2437DD58F22F}">
      <dsp:nvSpPr>
        <dsp:cNvPr id="0" name=""/>
        <dsp:cNvSpPr/>
      </dsp:nvSpPr>
      <dsp:spPr>
        <a:xfrm>
          <a:off x="4660531" y="2586429"/>
          <a:ext cx="856464" cy="85646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22D11-5AD2-4228-AA55-B0F16B97C9A5}">
      <dsp:nvSpPr>
        <dsp:cNvPr id="0" name=""/>
        <dsp:cNvSpPr/>
      </dsp:nvSpPr>
      <dsp:spPr>
        <a:xfrm>
          <a:off x="5729179" y="635000"/>
          <a:ext cx="2447041" cy="18266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16</a:t>
          </a:r>
        </a:p>
      </dsp:txBody>
      <dsp:txXfrm>
        <a:off x="5771980" y="677801"/>
        <a:ext cx="2361439" cy="1783863"/>
      </dsp:txXfrm>
    </dsp:sp>
    <dsp:sp modelId="{1A49A16F-5FA0-466C-9C2B-1B3370853027}">
      <dsp:nvSpPr>
        <dsp:cNvPr id="0" name=""/>
        <dsp:cNvSpPr/>
      </dsp:nvSpPr>
      <dsp:spPr>
        <a:xfrm>
          <a:off x="5729179" y="2461665"/>
          <a:ext cx="2447041" cy="785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2023</a:t>
          </a:r>
        </a:p>
      </dsp:txBody>
      <dsp:txXfrm>
        <a:off x="5729179" y="2461665"/>
        <a:ext cx="1723268" cy="785465"/>
      </dsp:txXfrm>
    </dsp:sp>
    <dsp:sp modelId="{E0879B6E-1739-4B7D-8877-BCC233CFF5E3}">
      <dsp:nvSpPr>
        <dsp:cNvPr id="0" name=""/>
        <dsp:cNvSpPr/>
      </dsp:nvSpPr>
      <dsp:spPr>
        <a:xfrm>
          <a:off x="7521671" y="2586429"/>
          <a:ext cx="856464" cy="85646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1B6B3-9E93-409E-9173-952E17A254DC}">
      <dsp:nvSpPr>
        <dsp:cNvPr id="0" name=""/>
        <dsp:cNvSpPr/>
      </dsp:nvSpPr>
      <dsp:spPr>
        <a:xfrm>
          <a:off x="8590319" y="635000"/>
          <a:ext cx="2447041" cy="18266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7</a:t>
          </a:r>
        </a:p>
      </dsp:txBody>
      <dsp:txXfrm>
        <a:off x="8633120" y="677801"/>
        <a:ext cx="2361439" cy="1783863"/>
      </dsp:txXfrm>
    </dsp:sp>
    <dsp:sp modelId="{CA377974-FE21-42C5-9378-A5F32D400731}">
      <dsp:nvSpPr>
        <dsp:cNvPr id="0" name=""/>
        <dsp:cNvSpPr/>
      </dsp:nvSpPr>
      <dsp:spPr>
        <a:xfrm>
          <a:off x="8590319" y="2461665"/>
          <a:ext cx="2447041" cy="785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 pitchFamily="34" charset="0"/>
            </a:rPr>
            <a:t>2024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ian-aug</a:t>
          </a:r>
        </a:p>
      </dsp:txBody>
      <dsp:txXfrm>
        <a:off x="8590319" y="2461665"/>
        <a:ext cx="1723268" cy="785465"/>
      </dsp:txXfrm>
    </dsp:sp>
    <dsp:sp modelId="{5B5B82C2-75DB-42EF-A4DA-1A11F3EED684}">
      <dsp:nvSpPr>
        <dsp:cNvPr id="0" name=""/>
        <dsp:cNvSpPr/>
      </dsp:nvSpPr>
      <dsp:spPr>
        <a:xfrm>
          <a:off x="10382810" y="2586429"/>
          <a:ext cx="856464" cy="85646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89B4A-202B-42E1-AE0B-327CCC01AF9A}">
      <dsp:nvSpPr>
        <dsp:cNvPr id="0" name=""/>
        <dsp:cNvSpPr/>
      </dsp:nvSpPr>
      <dsp:spPr>
        <a:xfrm>
          <a:off x="0" y="7711"/>
          <a:ext cx="539885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MEDICI</a:t>
          </a:r>
        </a:p>
      </dsp:txBody>
      <dsp:txXfrm>
        <a:off x="43321" y="51032"/>
        <a:ext cx="5312208" cy="800803"/>
      </dsp:txXfrm>
    </dsp:sp>
    <dsp:sp modelId="{3DAE8770-3334-412D-8113-9DA68F601975}">
      <dsp:nvSpPr>
        <dsp:cNvPr id="0" name=""/>
        <dsp:cNvSpPr/>
      </dsp:nvSpPr>
      <dsp:spPr>
        <a:xfrm>
          <a:off x="0" y="895157"/>
          <a:ext cx="539885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1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AVIZ</a:t>
          </a:r>
          <a:r>
            <a:rPr lang="ro-RO" sz="2900" kern="1200" dirty="0"/>
            <a:t>Ă</a:t>
          </a:r>
          <a:r>
            <a:rPr lang="en-US" sz="2900" kern="1200" dirty="0"/>
            <a:t>RI</a:t>
          </a:r>
        </a:p>
      </dsp:txBody>
      <dsp:txXfrm>
        <a:off x="0" y="895157"/>
        <a:ext cx="5398850" cy="612720"/>
      </dsp:txXfrm>
    </dsp:sp>
    <dsp:sp modelId="{069A00F8-5CC2-48A4-8D7A-4E773B0A544D}">
      <dsp:nvSpPr>
        <dsp:cNvPr id="0" name=""/>
        <dsp:cNvSpPr/>
      </dsp:nvSpPr>
      <dsp:spPr>
        <a:xfrm>
          <a:off x="0" y="1507876"/>
          <a:ext cx="539885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CABINETE MEDICALE</a:t>
          </a:r>
        </a:p>
      </dsp:txBody>
      <dsp:txXfrm>
        <a:off x="43321" y="1551197"/>
        <a:ext cx="5312208" cy="800803"/>
      </dsp:txXfrm>
    </dsp:sp>
    <dsp:sp modelId="{F830B845-5EBF-4860-B2FB-3914A38013DB}">
      <dsp:nvSpPr>
        <dsp:cNvPr id="0" name=""/>
        <dsp:cNvSpPr/>
      </dsp:nvSpPr>
      <dsp:spPr>
        <a:xfrm>
          <a:off x="0" y="2395322"/>
          <a:ext cx="539885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1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AVIZ</a:t>
          </a:r>
          <a:r>
            <a:rPr lang="ro-RO" sz="2900" kern="1200" dirty="0"/>
            <a:t>Ă</a:t>
          </a:r>
          <a:r>
            <a:rPr lang="en-US" sz="2900" kern="1200" dirty="0"/>
            <a:t>RI</a:t>
          </a:r>
        </a:p>
      </dsp:txBody>
      <dsp:txXfrm>
        <a:off x="0" y="2395322"/>
        <a:ext cx="5398850" cy="612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C6A1-B427-4DD8-9F11-8324CF87EC7D}">
      <dsp:nvSpPr>
        <dsp:cNvPr id="0" name=""/>
        <dsp:cNvSpPr/>
      </dsp:nvSpPr>
      <dsp:spPr>
        <a:xfrm>
          <a:off x="6281" y="1045695"/>
          <a:ext cx="2192864" cy="26314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2020 </a:t>
          </a:r>
          <a:r>
            <a:rPr lang="en-US" sz="2500" kern="1200" dirty="0" err="1"/>
            <a:t>noi</a:t>
          </a:r>
          <a:r>
            <a:rPr lang="en-US" sz="2500" kern="1200" dirty="0"/>
            <a:t>-dec</a:t>
          </a:r>
        </a:p>
      </dsp:txBody>
      <dsp:txXfrm rot="16200000">
        <a:off x="-853321" y="1905298"/>
        <a:ext cx="2157778" cy="438572"/>
      </dsp:txXfrm>
    </dsp:sp>
    <dsp:sp modelId="{4AEEDDD9-92EC-43A2-8BD4-2304175D22B2}">
      <dsp:nvSpPr>
        <dsp:cNvPr id="0" name=""/>
        <dsp:cNvSpPr/>
      </dsp:nvSpPr>
      <dsp:spPr>
        <a:xfrm>
          <a:off x="444853" y="1045695"/>
          <a:ext cx="1633683" cy="263143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17</a:t>
          </a:r>
        </a:p>
      </dsp:txBody>
      <dsp:txXfrm>
        <a:off x="444853" y="1045695"/>
        <a:ext cx="1633683" cy="2631437"/>
      </dsp:txXfrm>
    </dsp:sp>
    <dsp:sp modelId="{AA3344C5-A346-4317-9D2B-DDC575ABFDCF}">
      <dsp:nvSpPr>
        <dsp:cNvPr id="0" name=""/>
        <dsp:cNvSpPr/>
      </dsp:nvSpPr>
      <dsp:spPr>
        <a:xfrm>
          <a:off x="2275895" y="1045695"/>
          <a:ext cx="2192864" cy="26314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2021</a:t>
          </a:r>
        </a:p>
      </dsp:txBody>
      <dsp:txXfrm rot="16200000">
        <a:off x="1416292" y="1905298"/>
        <a:ext cx="2157778" cy="438572"/>
      </dsp:txXfrm>
    </dsp:sp>
    <dsp:sp modelId="{02524FFF-5E61-40E4-9CF7-4871A2453797}">
      <dsp:nvSpPr>
        <dsp:cNvPr id="0" name=""/>
        <dsp:cNvSpPr/>
      </dsp:nvSpPr>
      <dsp:spPr>
        <a:xfrm rot="5400000">
          <a:off x="2093643" y="3135422"/>
          <a:ext cx="386432" cy="3289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CCD1C-38D0-4B69-AC11-F6A50B2DD873}">
      <dsp:nvSpPr>
        <dsp:cNvPr id="0" name=""/>
        <dsp:cNvSpPr/>
      </dsp:nvSpPr>
      <dsp:spPr>
        <a:xfrm>
          <a:off x="2714468" y="1045695"/>
          <a:ext cx="1633683" cy="263143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36</a:t>
          </a:r>
        </a:p>
      </dsp:txBody>
      <dsp:txXfrm>
        <a:off x="2714468" y="1045695"/>
        <a:ext cx="1633683" cy="2631437"/>
      </dsp:txXfrm>
    </dsp:sp>
    <dsp:sp modelId="{D9A75F58-61AC-4476-9560-D757AB5548C9}">
      <dsp:nvSpPr>
        <dsp:cNvPr id="0" name=""/>
        <dsp:cNvSpPr/>
      </dsp:nvSpPr>
      <dsp:spPr>
        <a:xfrm>
          <a:off x="4545509" y="1045695"/>
          <a:ext cx="2192864" cy="26314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2022</a:t>
          </a:r>
        </a:p>
      </dsp:txBody>
      <dsp:txXfrm rot="16200000">
        <a:off x="3685907" y="1905298"/>
        <a:ext cx="2157778" cy="438572"/>
      </dsp:txXfrm>
    </dsp:sp>
    <dsp:sp modelId="{A3F9164B-8C18-4196-A0F0-B441916DB88B}">
      <dsp:nvSpPr>
        <dsp:cNvPr id="0" name=""/>
        <dsp:cNvSpPr/>
      </dsp:nvSpPr>
      <dsp:spPr>
        <a:xfrm rot="5400000">
          <a:off x="4363257" y="3135422"/>
          <a:ext cx="386432" cy="3289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9E289-CD91-4EAB-B473-D25A0BCF164D}">
      <dsp:nvSpPr>
        <dsp:cNvPr id="0" name=""/>
        <dsp:cNvSpPr/>
      </dsp:nvSpPr>
      <dsp:spPr>
        <a:xfrm>
          <a:off x="4984082" y="1045695"/>
          <a:ext cx="1633683" cy="263143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95</a:t>
          </a:r>
        </a:p>
      </dsp:txBody>
      <dsp:txXfrm>
        <a:off x="4984082" y="1045695"/>
        <a:ext cx="1633683" cy="2631437"/>
      </dsp:txXfrm>
    </dsp:sp>
    <dsp:sp modelId="{E19EB157-99BB-4051-AA15-063B32711071}">
      <dsp:nvSpPr>
        <dsp:cNvPr id="0" name=""/>
        <dsp:cNvSpPr/>
      </dsp:nvSpPr>
      <dsp:spPr>
        <a:xfrm>
          <a:off x="6815124" y="1045695"/>
          <a:ext cx="2192864" cy="26314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2023</a:t>
          </a:r>
        </a:p>
      </dsp:txBody>
      <dsp:txXfrm rot="16200000">
        <a:off x="5955521" y="1905298"/>
        <a:ext cx="2157778" cy="438572"/>
      </dsp:txXfrm>
    </dsp:sp>
    <dsp:sp modelId="{BEB13906-4CA3-4BCB-9E27-5D6169CD1F10}">
      <dsp:nvSpPr>
        <dsp:cNvPr id="0" name=""/>
        <dsp:cNvSpPr/>
      </dsp:nvSpPr>
      <dsp:spPr>
        <a:xfrm rot="5400000">
          <a:off x="6632872" y="3135422"/>
          <a:ext cx="386432" cy="3289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44AD6-CD78-441A-9BF1-DB8385C6A47E}">
      <dsp:nvSpPr>
        <dsp:cNvPr id="0" name=""/>
        <dsp:cNvSpPr/>
      </dsp:nvSpPr>
      <dsp:spPr>
        <a:xfrm>
          <a:off x="9084738" y="1045695"/>
          <a:ext cx="2192864" cy="26314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2024 </a:t>
          </a:r>
          <a:r>
            <a:rPr lang="en-US" sz="2500" kern="1200" dirty="0" err="1"/>
            <a:t>ian-aug</a:t>
          </a:r>
          <a:endParaRPr lang="en-US" sz="2500" kern="1200" dirty="0"/>
        </a:p>
      </dsp:txBody>
      <dsp:txXfrm rot="16200000">
        <a:off x="8225135" y="1905298"/>
        <a:ext cx="2157778" cy="438572"/>
      </dsp:txXfrm>
    </dsp:sp>
    <dsp:sp modelId="{E96E2424-65AA-4EC3-9FC4-9D83A46DAE38}">
      <dsp:nvSpPr>
        <dsp:cNvPr id="0" name=""/>
        <dsp:cNvSpPr/>
      </dsp:nvSpPr>
      <dsp:spPr>
        <a:xfrm rot="5400000">
          <a:off x="8902486" y="3135422"/>
          <a:ext cx="386432" cy="3289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D3772-6D76-47E6-95BE-5E77BFDA18F2}">
      <dsp:nvSpPr>
        <dsp:cNvPr id="0" name=""/>
        <dsp:cNvSpPr/>
      </dsp:nvSpPr>
      <dsp:spPr>
        <a:xfrm>
          <a:off x="0" y="360813"/>
          <a:ext cx="1139700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B633F-7842-4286-A882-AC19517607DA}">
      <dsp:nvSpPr>
        <dsp:cNvPr id="0" name=""/>
        <dsp:cNvSpPr/>
      </dsp:nvSpPr>
      <dsp:spPr>
        <a:xfrm>
          <a:off x="569850" y="50853"/>
          <a:ext cx="797790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546" tIns="0" rIns="30154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2020 </a:t>
          </a:r>
          <a:r>
            <a:rPr lang="en-US" sz="2100" kern="1200" dirty="0" err="1"/>
            <a:t>noi</a:t>
          </a:r>
          <a:r>
            <a:rPr lang="en-US" sz="2100" kern="1200" dirty="0"/>
            <a:t>-dec</a:t>
          </a:r>
        </a:p>
      </dsp:txBody>
      <dsp:txXfrm>
        <a:off x="600112" y="81115"/>
        <a:ext cx="7917380" cy="559396"/>
      </dsp:txXfrm>
    </dsp:sp>
    <dsp:sp modelId="{E5FC2622-05B0-4FB7-B957-E430E71B2919}">
      <dsp:nvSpPr>
        <dsp:cNvPr id="0" name=""/>
        <dsp:cNvSpPr/>
      </dsp:nvSpPr>
      <dsp:spPr>
        <a:xfrm>
          <a:off x="0" y="1313373"/>
          <a:ext cx="1139700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45FE6-F437-4A1F-9024-E1AF142CA3BE}">
      <dsp:nvSpPr>
        <dsp:cNvPr id="0" name=""/>
        <dsp:cNvSpPr/>
      </dsp:nvSpPr>
      <dsp:spPr>
        <a:xfrm>
          <a:off x="569850" y="1003413"/>
          <a:ext cx="797790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546" tIns="0" rIns="30154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2021</a:t>
          </a:r>
        </a:p>
      </dsp:txBody>
      <dsp:txXfrm>
        <a:off x="600112" y="1033675"/>
        <a:ext cx="7917380" cy="559396"/>
      </dsp:txXfrm>
    </dsp:sp>
    <dsp:sp modelId="{C8634FFE-A3D5-42CA-96C0-1970F8E00F6F}">
      <dsp:nvSpPr>
        <dsp:cNvPr id="0" name=""/>
        <dsp:cNvSpPr/>
      </dsp:nvSpPr>
      <dsp:spPr>
        <a:xfrm>
          <a:off x="0" y="2265933"/>
          <a:ext cx="1139700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58603-E5C3-4E1D-9273-74128926BE9F}">
      <dsp:nvSpPr>
        <dsp:cNvPr id="0" name=""/>
        <dsp:cNvSpPr/>
      </dsp:nvSpPr>
      <dsp:spPr>
        <a:xfrm>
          <a:off x="569850" y="1955973"/>
          <a:ext cx="797790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546" tIns="0" rIns="30154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2022</a:t>
          </a:r>
        </a:p>
      </dsp:txBody>
      <dsp:txXfrm>
        <a:off x="600112" y="1986235"/>
        <a:ext cx="7917380" cy="559396"/>
      </dsp:txXfrm>
    </dsp:sp>
    <dsp:sp modelId="{D3A5350D-C365-43EE-975A-6B0395D8C05B}">
      <dsp:nvSpPr>
        <dsp:cNvPr id="0" name=""/>
        <dsp:cNvSpPr/>
      </dsp:nvSpPr>
      <dsp:spPr>
        <a:xfrm>
          <a:off x="0" y="3218494"/>
          <a:ext cx="1139700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112AE-04F4-4A51-B6CF-54E0C7A7FF62}">
      <dsp:nvSpPr>
        <dsp:cNvPr id="0" name=""/>
        <dsp:cNvSpPr/>
      </dsp:nvSpPr>
      <dsp:spPr>
        <a:xfrm>
          <a:off x="569850" y="2908534"/>
          <a:ext cx="797790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546" tIns="0" rIns="30154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2023</a:t>
          </a:r>
        </a:p>
      </dsp:txBody>
      <dsp:txXfrm>
        <a:off x="600112" y="2938796"/>
        <a:ext cx="7917380" cy="559396"/>
      </dsp:txXfrm>
    </dsp:sp>
    <dsp:sp modelId="{CD867746-21C6-4101-8546-81D68BD73545}">
      <dsp:nvSpPr>
        <dsp:cNvPr id="0" name=""/>
        <dsp:cNvSpPr/>
      </dsp:nvSpPr>
      <dsp:spPr>
        <a:xfrm>
          <a:off x="0" y="4171054"/>
          <a:ext cx="1139700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5DAFE-7BCE-4311-86B0-9C9DE9CF29A2}">
      <dsp:nvSpPr>
        <dsp:cNvPr id="0" name=""/>
        <dsp:cNvSpPr/>
      </dsp:nvSpPr>
      <dsp:spPr>
        <a:xfrm>
          <a:off x="569850" y="3861094"/>
          <a:ext cx="797790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546" tIns="0" rIns="30154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2024 </a:t>
          </a:r>
          <a:r>
            <a:rPr lang="en-US" sz="2100" kern="1200" dirty="0" err="1"/>
            <a:t>ian-aug</a:t>
          </a:r>
          <a:endParaRPr lang="en-US" sz="2100" kern="1200" dirty="0"/>
        </a:p>
      </dsp:txBody>
      <dsp:txXfrm>
        <a:off x="600112" y="3891356"/>
        <a:ext cx="7917380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90B68-DBDB-4678-A037-4FA051AA17E3}">
      <dsp:nvSpPr>
        <dsp:cNvPr id="0" name=""/>
        <dsp:cNvSpPr/>
      </dsp:nvSpPr>
      <dsp:spPr>
        <a:xfrm>
          <a:off x="6204" y="1172656"/>
          <a:ext cx="1981605" cy="14792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3</a:t>
          </a:r>
        </a:p>
      </dsp:txBody>
      <dsp:txXfrm>
        <a:off x="40864" y="1207316"/>
        <a:ext cx="1912285" cy="1444566"/>
      </dsp:txXfrm>
    </dsp:sp>
    <dsp:sp modelId="{E1BBA7C3-5507-4432-BCF7-878C9DAABDD2}">
      <dsp:nvSpPr>
        <dsp:cNvPr id="0" name=""/>
        <dsp:cNvSpPr/>
      </dsp:nvSpPr>
      <dsp:spPr>
        <a:xfrm>
          <a:off x="6204" y="2651882"/>
          <a:ext cx="1981605" cy="63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2020</a:t>
          </a:r>
          <a:r>
            <a:rPr lang="en-US" sz="1600" b="1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noi</a:t>
          </a:r>
          <a:r>
            <a:rPr lang="en-US" sz="1600" kern="1200" dirty="0"/>
            <a:t>-dec</a:t>
          </a:r>
        </a:p>
      </dsp:txBody>
      <dsp:txXfrm>
        <a:off x="6204" y="2651882"/>
        <a:ext cx="1395496" cy="636067"/>
      </dsp:txXfrm>
    </dsp:sp>
    <dsp:sp modelId="{2A207105-907E-4393-A98E-965813EFAC96}">
      <dsp:nvSpPr>
        <dsp:cNvPr id="0" name=""/>
        <dsp:cNvSpPr/>
      </dsp:nvSpPr>
      <dsp:spPr>
        <a:xfrm>
          <a:off x="1457757" y="2752916"/>
          <a:ext cx="693561" cy="69356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D6964-5FB8-4A65-8FF2-40D7679391DD}">
      <dsp:nvSpPr>
        <dsp:cNvPr id="0" name=""/>
        <dsp:cNvSpPr/>
      </dsp:nvSpPr>
      <dsp:spPr>
        <a:xfrm>
          <a:off x="2332577" y="1134950"/>
          <a:ext cx="1981605" cy="14792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41</a:t>
          </a:r>
        </a:p>
      </dsp:txBody>
      <dsp:txXfrm>
        <a:off x="2367237" y="1169610"/>
        <a:ext cx="1912285" cy="1444566"/>
      </dsp:txXfrm>
    </dsp:sp>
    <dsp:sp modelId="{ECCC9701-68E5-4D9E-ABA0-70D0DE5A9DC8}">
      <dsp:nvSpPr>
        <dsp:cNvPr id="0" name=""/>
        <dsp:cNvSpPr/>
      </dsp:nvSpPr>
      <dsp:spPr>
        <a:xfrm>
          <a:off x="2323145" y="2651882"/>
          <a:ext cx="1981605" cy="63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2021</a:t>
          </a:r>
        </a:p>
      </dsp:txBody>
      <dsp:txXfrm>
        <a:off x="2323145" y="2651882"/>
        <a:ext cx="1395496" cy="636067"/>
      </dsp:txXfrm>
    </dsp:sp>
    <dsp:sp modelId="{CA028447-8A25-4CD0-83ED-69FACB87BAEA}">
      <dsp:nvSpPr>
        <dsp:cNvPr id="0" name=""/>
        <dsp:cNvSpPr/>
      </dsp:nvSpPr>
      <dsp:spPr>
        <a:xfrm>
          <a:off x="3774698" y="2752916"/>
          <a:ext cx="693561" cy="69356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32577-6903-4897-8A66-CD5BFD43039D}">
      <dsp:nvSpPr>
        <dsp:cNvPr id="0" name=""/>
        <dsp:cNvSpPr/>
      </dsp:nvSpPr>
      <dsp:spPr>
        <a:xfrm>
          <a:off x="4640085" y="1172656"/>
          <a:ext cx="1981605" cy="14792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16</a:t>
          </a:r>
        </a:p>
      </dsp:txBody>
      <dsp:txXfrm>
        <a:off x="4674745" y="1207316"/>
        <a:ext cx="1912285" cy="1444566"/>
      </dsp:txXfrm>
    </dsp:sp>
    <dsp:sp modelId="{9AD637FD-B1E5-4F35-A407-957AAC3A403A}">
      <dsp:nvSpPr>
        <dsp:cNvPr id="0" name=""/>
        <dsp:cNvSpPr/>
      </dsp:nvSpPr>
      <dsp:spPr>
        <a:xfrm>
          <a:off x="4640085" y="2651882"/>
          <a:ext cx="1981605" cy="63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2022</a:t>
          </a:r>
        </a:p>
      </dsp:txBody>
      <dsp:txXfrm>
        <a:off x="4640085" y="2651882"/>
        <a:ext cx="1395496" cy="636067"/>
      </dsp:txXfrm>
    </dsp:sp>
    <dsp:sp modelId="{331A08E6-871A-4858-A09B-829AEC080EB9}">
      <dsp:nvSpPr>
        <dsp:cNvPr id="0" name=""/>
        <dsp:cNvSpPr/>
      </dsp:nvSpPr>
      <dsp:spPr>
        <a:xfrm>
          <a:off x="6091638" y="2752916"/>
          <a:ext cx="693561" cy="69356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EF4A7-96AE-4155-B6D6-8B53A999E64A}">
      <dsp:nvSpPr>
        <dsp:cNvPr id="0" name=""/>
        <dsp:cNvSpPr/>
      </dsp:nvSpPr>
      <dsp:spPr>
        <a:xfrm>
          <a:off x="6957025" y="1172656"/>
          <a:ext cx="1981605" cy="14792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16</a:t>
          </a:r>
        </a:p>
      </dsp:txBody>
      <dsp:txXfrm>
        <a:off x="6991685" y="1207316"/>
        <a:ext cx="1912285" cy="1444566"/>
      </dsp:txXfrm>
    </dsp:sp>
    <dsp:sp modelId="{B8D4EDD8-6B06-4521-8234-4A47B89C9109}">
      <dsp:nvSpPr>
        <dsp:cNvPr id="0" name=""/>
        <dsp:cNvSpPr/>
      </dsp:nvSpPr>
      <dsp:spPr>
        <a:xfrm>
          <a:off x="6957025" y="2651882"/>
          <a:ext cx="1981605" cy="63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2023</a:t>
          </a:r>
        </a:p>
      </dsp:txBody>
      <dsp:txXfrm>
        <a:off x="6957025" y="2651882"/>
        <a:ext cx="1395496" cy="636067"/>
      </dsp:txXfrm>
    </dsp:sp>
    <dsp:sp modelId="{B0DF725D-91CF-4D01-8373-D4F4F55FA090}">
      <dsp:nvSpPr>
        <dsp:cNvPr id="0" name=""/>
        <dsp:cNvSpPr/>
      </dsp:nvSpPr>
      <dsp:spPr>
        <a:xfrm>
          <a:off x="8408578" y="2752916"/>
          <a:ext cx="693561" cy="69356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0BDCD-1E07-45FA-8C1A-41E06CA553DE}">
      <dsp:nvSpPr>
        <dsp:cNvPr id="0" name=""/>
        <dsp:cNvSpPr/>
      </dsp:nvSpPr>
      <dsp:spPr>
        <a:xfrm>
          <a:off x="9230628" y="1078385"/>
          <a:ext cx="1981605" cy="14792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7</a:t>
          </a:r>
        </a:p>
      </dsp:txBody>
      <dsp:txXfrm>
        <a:off x="9265288" y="1113045"/>
        <a:ext cx="1912285" cy="1444566"/>
      </dsp:txXfrm>
    </dsp:sp>
    <dsp:sp modelId="{E01CB1FB-D6B1-4D66-A665-668CA3F6098E}">
      <dsp:nvSpPr>
        <dsp:cNvPr id="0" name=""/>
        <dsp:cNvSpPr/>
      </dsp:nvSpPr>
      <dsp:spPr>
        <a:xfrm>
          <a:off x="9273966" y="2651882"/>
          <a:ext cx="1981605" cy="63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2024</a:t>
          </a:r>
          <a:r>
            <a:rPr lang="en-US" sz="1900" kern="1200" dirty="0"/>
            <a:t>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ian-aug</a:t>
          </a:r>
          <a:endParaRPr lang="en-US" sz="1900" kern="1200" dirty="0"/>
        </a:p>
      </dsp:txBody>
      <dsp:txXfrm>
        <a:off x="9273966" y="2651882"/>
        <a:ext cx="1395496" cy="636067"/>
      </dsp:txXfrm>
    </dsp:sp>
    <dsp:sp modelId="{19007C60-6A17-4FC0-8E22-70691A6DA12A}">
      <dsp:nvSpPr>
        <dsp:cNvPr id="0" name=""/>
        <dsp:cNvSpPr/>
      </dsp:nvSpPr>
      <dsp:spPr>
        <a:xfrm>
          <a:off x="10725519" y="2752916"/>
          <a:ext cx="693561" cy="69356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3AE56-CFC8-4952-8332-1A83A41FE46D}">
      <dsp:nvSpPr>
        <dsp:cNvPr id="0" name=""/>
        <dsp:cNvSpPr/>
      </dsp:nvSpPr>
      <dsp:spPr>
        <a:xfrm>
          <a:off x="5598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2020 </a:t>
          </a:r>
          <a:r>
            <a:rPr lang="en-US" sz="2200" kern="1200" dirty="0" err="1"/>
            <a:t>noi</a:t>
          </a:r>
          <a:r>
            <a:rPr lang="en-US" sz="2200" kern="1200" dirty="0"/>
            <a:t>-dec</a:t>
          </a:r>
        </a:p>
      </dsp:txBody>
      <dsp:txXfrm rot="16200000">
        <a:off x="-760646" y="1604783"/>
        <a:ext cx="1923433" cy="390941"/>
      </dsp:txXfrm>
    </dsp:sp>
    <dsp:sp modelId="{D678F556-0C0A-44A6-B7A0-4ED008915EDD}">
      <dsp:nvSpPr>
        <dsp:cNvPr id="0" name=""/>
        <dsp:cNvSpPr/>
      </dsp:nvSpPr>
      <dsp:spPr>
        <a:xfrm>
          <a:off x="396540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</a:t>
          </a:r>
        </a:p>
      </dsp:txBody>
      <dsp:txXfrm>
        <a:off x="396540" y="838537"/>
        <a:ext cx="1456257" cy="2345650"/>
      </dsp:txXfrm>
    </dsp:sp>
    <dsp:sp modelId="{60860725-D81A-4CD9-B884-6E2CCC1FCCD9}">
      <dsp:nvSpPr>
        <dsp:cNvPr id="0" name=""/>
        <dsp:cNvSpPr/>
      </dsp:nvSpPr>
      <dsp:spPr>
        <a:xfrm>
          <a:off x="2028722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2021</a:t>
          </a:r>
        </a:p>
      </dsp:txBody>
      <dsp:txXfrm rot="16200000">
        <a:off x="1262476" y="1604783"/>
        <a:ext cx="1923433" cy="390941"/>
      </dsp:txXfrm>
    </dsp:sp>
    <dsp:sp modelId="{D337FD91-0ABD-47E7-857E-40AFBB03362A}">
      <dsp:nvSpPr>
        <dsp:cNvPr id="0" name=""/>
        <dsp:cNvSpPr/>
      </dsp:nvSpPr>
      <dsp:spPr>
        <a:xfrm rot="5400000">
          <a:off x="1866051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3B669-32AF-41DC-A971-F75A934D4F5D}">
      <dsp:nvSpPr>
        <dsp:cNvPr id="0" name=""/>
        <dsp:cNvSpPr/>
      </dsp:nvSpPr>
      <dsp:spPr>
        <a:xfrm>
          <a:off x="2419664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39</a:t>
          </a:r>
        </a:p>
      </dsp:txBody>
      <dsp:txXfrm>
        <a:off x="2419664" y="838537"/>
        <a:ext cx="1456257" cy="2345650"/>
      </dsp:txXfrm>
    </dsp:sp>
    <dsp:sp modelId="{9E967151-4B5D-4E2E-AEDF-BDCD8475F2DD}">
      <dsp:nvSpPr>
        <dsp:cNvPr id="0" name=""/>
        <dsp:cNvSpPr/>
      </dsp:nvSpPr>
      <dsp:spPr>
        <a:xfrm>
          <a:off x="4051845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2022</a:t>
          </a:r>
        </a:p>
      </dsp:txBody>
      <dsp:txXfrm rot="16200000">
        <a:off x="3285599" y="1604783"/>
        <a:ext cx="1923433" cy="390941"/>
      </dsp:txXfrm>
    </dsp:sp>
    <dsp:sp modelId="{EA48F0B2-F09E-4780-BB33-838AF45C82FC}">
      <dsp:nvSpPr>
        <dsp:cNvPr id="0" name=""/>
        <dsp:cNvSpPr/>
      </dsp:nvSpPr>
      <dsp:spPr>
        <a:xfrm rot="5400000">
          <a:off x="3889174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BDD6A-6FEF-4CF3-8941-96CD948C30F3}">
      <dsp:nvSpPr>
        <dsp:cNvPr id="0" name=""/>
        <dsp:cNvSpPr/>
      </dsp:nvSpPr>
      <dsp:spPr>
        <a:xfrm>
          <a:off x="4442787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39</a:t>
          </a:r>
        </a:p>
      </dsp:txBody>
      <dsp:txXfrm>
        <a:off x="4442787" y="838537"/>
        <a:ext cx="1456257" cy="2345650"/>
      </dsp:txXfrm>
    </dsp:sp>
    <dsp:sp modelId="{D02282F6-1D55-4973-B514-7B60B15E2900}">
      <dsp:nvSpPr>
        <dsp:cNvPr id="0" name=""/>
        <dsp:cNvSpPr/>
      </dsp:nvSpPr>
      <dsp:spPr>
        <a:xfrm>
          <a:off x="6074969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2023</a:t>
          </a:r>
        </a:p>
      </dsp:txBody>
      <dsp:txXfrm rot="16200000">
        <a:off x="5308723" y="1604783"/>
        <a:ext cx="1923433" cy="390941"/>
      </dsp:txXfrm>
    </dsp:sp>
    <dsp:sp modelId="{047AE3CC-2BE5-4D1C-83B3-17370D87C4E2}">
      <dsp:nvSpPr>
        <dsp:cNvPr id="0" name=""/>
        <dsp:cNvSpPr/>
      </dsp:nvSpPr>
      <dsp:spPr>
        <a:xfrm rot="5400000">
          <a:off x="5912297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8820D-3369-475F-AC71-37D6625656DC}">
      <dsp:nvSpPr>
        <dsp:cNvPr id="0" name=""/>
        <dsp:cNvSpPr/>
      </dsp:nvSpPr>
      <dsp:spPr>
        <a:xfrm>
          <a:off x="8098092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2024 </a:t>
          </a:r>
          <a:r>
            <a:rPr lang="en-US" sz="2200" kern="1200" dirty="0" err="1"/>
            <a:t>ian-aug</a:t>
          </a:r>
          <a:endParaRPr lang="en-US" sz="2200" kern="1200" dirty="0"/>
        </a:p>
      </dsp:txBody>
      <dsp:txXfrm rot="16200000">
        <a:off x="7331846" y="1604783"/>
        <a:ext cx="1923433" cy="390941"/>
      </dsp:txXfrm>
    </dsp:sp>
    <dsp:sp modelId="{62C485FA-F1A5-48EF-9CB1-5394432E9508}">
      <dsp:nvSpPr>
        <dsp:cNvPr id="0" name=""/>
        <dsp:cNvSpPr/>
      </dsp:nvSpPr>
      <dsp:spPr>
        <a:xfrm rot="5400000">
          <a:off x="7935421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70739-FD7D-4C46-AAFF-52172A822D60}">
      <dsp:nvSpPr>
        <dsp:cNvPr id="0" name=""/>
        <dsp:cNvSpPr/>
      </dsp:nvSpPr>
      <dsp:spPr>
        <a:xfrm rot="5400000">
          <a:off x="4775389" y="71244"/>
          <a:ext cx="1068549" cy="9296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4</a:t>
          </a:r>
        </a:p>
      </dsp:txBody>
      <dsp:txXfrm rot="-5400000">
        <a:off x="4989713" y="168305"/>
        <a:ext cx="639901" cy="735518"/>
      </dsp:txXfrm>
    </dsp:sp>
    <dsp:sp modelId="{108FD813-E348-456C-82DD-864DBB8ECFCB}">
      <dsp:nvSpPr>
        <dsp:cNvPr id="0" name=""/>
        <dsp:cNvSpPr/>
      </dsp:nvSpPr>
      <dsp:spPr>
        <a:xfrm>
          <a:off x="5674856" y="215498"/>
          <a:ext cx="1448173" cy="64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2020 </a:t>
          </a:r>
          <a:r>
            <a:rPr lang="en-US" sz="1800" kern="1200" dirty="0" err="1"/>
            <a:t>noi</a:t>
          </a:r>
          <a:r>
            <a:rPr lang="en-US" sz="1800" kern="1200" dirty="0"/>
            <a:t>-dec</a:t>
          </a:r>
        </a:p>
      </dsp:txBody>
      <dsp:txXfrm>
        <a:off x="5674856" y="215498"/>
        <a:ext cx="1448173" cy="641129"/>
      </dsp:txXfrm>
    </dsp:sp>
    <dsp:sp modelId="{691C9E57-F04A-4895-886B-E625C225E4F1}">
      <dsp:nvSpPr>
        <dsp:cNvPr id="0" name=""/>
        <dsp:cNvSpPr/>
      </dsp:nvSpPr>
      <dsp:spPr>
        <a:xfrm rot="5400000">
          <a:off x="3771380" y="71244"/>
          <a:ext cx="1068549" cy="9296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985704" y="168305"/>
        <a:ext cx="639901" cy="735518"/>
      </dsp:txXfrm>
    </dsp:sp>
    <dsp:sp modelId="{E30A1314-66FF-4233-B6E4-65A03302F7F9}">
      <dsp:nvSpPr>
        <dsp:cNvPr id="0" name=""/>
        <dsp:cNvSpPr/>
      </dsp:nvSpPr>
      <dsp:spPr>
        <a:xfrm rot="5400000">
          <a:off x="4335379" y="978228"/>
          <a:ext cx="1068549" cy="9296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8</a:t>
          </a:r>
        </a:p>
      </dsp:txBody>
      <dsp:txXfrm rot="-5400000">
        <a:off x="4549703" y="1075289"/>
        <a:ext cx="639901" cy="735518"/>
      </dsp:txXfrm>
    </dsp:sp>
    <dsp:sp modelId="{43DAF56B-AF50-4064-ADA8-84A790DBE948}">
      <dsp:nvSpPr>
        <dsp:cNvPr id="0" name=""/>
        <dsp:cNvSpPr/>
      </dsp:nvSpPr>
      <dsp:spPr>
        <a:xfrm>
          <a:off x="3212334" y="1122482"/>
          <a:ext cx="1154033" cy="64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2021</a:t>
          </a:r>
        </a:p>
      </dsp:txBody>
      <dsp:txXfrm>
        <a:off x="3212334" y="1122482"/>
        <a:ext cx="1154033" cy="641129"/>
      </dsp:txXfrm>
    </dsp:sp>
    <dsp:sp modelId="{5C8197EB-C5E3-46C3-9AE9-468019EE06E8}">
      <dsp:nvSpPr>
        <dsp:cNvPr id="0" name=""/>
        <dsp:cNvSpPr/>
      </dsp:nvSpPr>
      <dsp:spPr>
        <a:xfrm rot="5400000">
          <a:off x="5339388" y="978228"/>
          <a:ext cx="1068549" cy="9296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553712" y="1075289"/>
        <a:ext cx="639901" cy="735518"/>
      </dsp:txXfrm>
    </dsp:sp>
    <dsp:sp modelId="{0294AEF6-C275-4584-9E07-5EC1B9960835}">
      <dsp:nvSpPr>
        <dsp:cNvPr id="0" name=""/>
        <dsp:cNvSpPr/>
      </dsp:nvSpPr>
      <dsp:spPr>
        <a:xfrm rot="5400000">
          <a:off x="4839307" y="1885213"/>
          <a:ext cx="1068549" cy="9296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5</a:t>
          </a:r>
        </a:p>
      </dsp:txBody>
      <dsp:txXfrm rot="-5400000">
        <a:off x="5053631" y="1982274"/>
        <a:ext cx="639901" cy="735518"/>
      </dsp:txXfrm>
    </dsp:sp>
    <dsp:sp modelId="{1383E94A-92AF-426F-8FEE-42597548EB16}">
      <dsp:nvSpPr>
        <dsp:cNvPr id="0" name=""/>
        <dsp:cNvSpPr/>
      </dsp:nvSpPr>
      <dsp:spPr>
        <a:xfrm>
          <a:off x="5866610" y="2029467"/>
          <a:ext cx="1192500" cy="64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2022</a:t>
          </a:r>
        </a:p>
      </dsp:txBody>
      <dsp:txXfrm>
        <a:off x="5866610" y="2029467"/>
        <a:ext cx="1192500" cy="641129"/>
      </dsp:txXfrm>
    </dsp:sp>
    <dsp:sp modelId="{572F492E-9AE5-4B7B-B091-2A92F1DA9348}">
      <dsp:nvSpPr>
        <dsp:cNvPr id="0" name=""/>
        <dsp:cNvSpPr/>
      </dsp:nvSpPr>
      <dsp:spPr>
        <a:xfrm rot="5400000">
          <a:off x="3835298" y="1885213"/>
          <a:ext cx="1068549" cy="9296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49622" y="1982274"/>
        <a:ext cx="639901" cy="735518"/>
      </dsp:txXfrm>
    </dsp:sp>
    <dsp:sp modelId="{650D479A-3F5C-412C-839E-F12F06210B97}">
      <dsp:nvSpPr>
        <dsp:cNvPr id="0" name=""/>
        <dsp:cNvSpPr/>
      </dsp:nvSpPr>
      <dsp:spPr>
        <a:xfrm rot="5400000">
          <a:off x="4335379" y="2792197"/>
          <a:ext cx="1068549" cy="9296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18</a:t>
          </a:r>
        </a:p>
      </dsp:txBody>
      <dsp:txXfrm rot="-5400000">
        <a:off x="4549703" y="2889258"/>
        <a:ext cx="639901" cy="735518"/>
      </dsp:txXfrm>
    </dsp:sp>
    <dsp:sp modelId="{22B62A30-8C95-4212-A1F8-5A7403FB5A4E}">
      <dsp:nvSpPr>
        <dsp:cNvPr id="0" name=""/>
        <dsp:cNvSpPr/>
      </dsp:nvSpPr>
      <dsp:spPr>
        <a:xfrm>
          <a:off x="3212334" y="2936451"/>
          <a:ext cx="1154033" cy="64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15094-7DCD-46A5-A3C5-4987B351FBE2}">
      <dsp:nvSpPr>
        <dsp:cNvPr id="0" name=""/>
        <dsp:cNvSpPr/>
      </dsp:nvSpPr>
      <dsp:spPr>
        <a:xfrm rot="5400000">
          <a:off x="5339388" y="2792197"/>
          <a:ext cx="1068549" cy="9296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553712" y="2889258"/>
        <a:ext cx="639901" cy="735518"/>
      </dsp:txXfrm>
    </dsp:sp>
    <dsp:sp modelId="{18C23F77-FC16-439B-BF16-07405ECB0500}">
      <dsp:nvSpPr>
        <dsp:cNvPr id="0" name=""/>
        <dsp:cNvSpPr/>
      </dsp:nvSpPr>
      <dsp:spPr>
        <a:xfrm rot="5400000">
          <a:off x="4839307" y="3699182"/>
          <a:ext cx="1068549" cy="9296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13</a:t>
          </a:r>
        </a:p>
      </dsp:txBody>
      <dsp:txXfrm rot="-5400000">
        <a:off x="5053631" y="3796243"/>
        <a:ext cx="639901" cy="735518"/>
      </dsp:txXfrm>
    </dsp:sp>
    <dsp:sp modelId="{89C19234-28B7-4F1D-B12E-E2ADCC87B48E}">
      <dsp:nvSpPr>
        <dsp:cNvPr id="0" name=""/>
        <dsp:cNvSpPr/>
      </dsp:nvSpPr>
      <dsp:spPr>
        <a:xfrm>
          <a:off x="5866610" y="3843436"/>
          <a:ext cx="1192500" cy="64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D0F62-6CEF-4C3D-BDC7-71A40E0B22F7}">
      <dsp:nvSpPr>
        <dsp:cNvPr id="0" name=""/>
        <dsp:cNvSpPr/>
      </dsp:nvSpPr>
      <dsp:spPr>
        <a:xfrm rot="5400000">
          <a:off x="3835298" y="3699182"/>
          <a:ext cx="1068549" cy="9296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49622" y="3796243"/>
        <a:ext cx="639901" cy="73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1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0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7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6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9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90E46B-020D-4F96-AE89-8EB3065BA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F281B9-BD62-43A5-83B7-76DCEA6EBC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4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E1D4-5F0E-1E50-8EBB-80E9B914C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1"/>
            <a:ext cx="10328007" cy="446349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 Black" panose="020B0A04020102020204" pitchFamily="34" charset="0"/>
              </a:rPr>
              <a:t>RAPORT ACTIVITATE COLEGIUL JUDE</a:t>
            </a:r>
            <a:r>
              <a:rPr lang="ro-RO" sz="4800" b="1" dirty="0">
                <a:latin typeface="Arial Black" panose="020B0A04020102020204" pitchFamily="34" charset="0"/>
              </a:rPr>
              <a:t>Ț</a:t>
            </a:r>
            <a:r>
              <a:rPr lang="en-US" sz="4800" b="1" dirty="0">
                <a:latin typeface="Arial Black" panose="020B0A04020102020204" pitchFamily="34" charset="0"/>
              </a:rPr>
              <a:t>EAN AL MEDICILOR-</a:t>
            </a:r>
            <a:br>
              <a:rPr lang="en-US" sz="4800" b="1" dirty="0">
                <a:latin typeface="Arial Black" panose="020B0A04020102020204" pitchFamily="34" charset="0"/>
              </a:rPr>
            </a:br>
            <a:r>
              <a:rPr lang="en-US" sz="4800" b="1" dirty="0">
                <a:latin typeface="Arial Black" panose="020B0A04020102020204" pitchFamily="34" charset="0"/>
              </a:rPr>
              <a:t>CARA</a:t>
            </a:r>
            <a:r>
              <a:rPr lang="ro-RO" sz="4800" b="1" dirty="0">
                <a:latin typeface="Arial Black" panose="020B0A04020102020204" pitchFamily="34" charset="0"/>
              </a:rPr>
              <a:t>Ș</a:t>
            </a:r>
            <a:r>
              <a:rPr lang="en-US" sz="4800" b="1" dirty="0">
                <a:latin typeface="Arial Black" panose="020B0A04020102020204" pitchFamily="34" charset="0"/>
              </a:rPr>
              <a:t>-SEVERIN</a:t>
            </a:r>
            <a:br>
              <a:rPr lang="en-US" sz="6000" b="1" dirty="0"/>
            </a:br>
            <a:r>
              <a:rPr lang="en-US" sz="4400" b="1" dirty="0">
                <a:latin typeface="Arial Black" panose="020B0A04020102020204" pitchFamily="34" charset="0"/>
              </a:rPr>
              <a:t>2020-2024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C02EC-089B-2C9B-C8DA-515E192A0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14" y="758951"/>
            <a:ext cx="2855127" cy="10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0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F08D-9D7D-7EAA-BD3B-C9EE5AF7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264" y="286603"/>
            <a:ext cx="9515416" cy="84461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Arial Black" panose="020B0A04020102020204" pitchFamily="34" charset="0"/>
              </a:rPr>
              <a:t>Aviz</a:t>
            </a:r>
            <a:r>
              <a:rPr lang="ro-RO" sz="3600" dirty="0">
                <a:latin typeface="Arial Black" panose="020B0A04020102020204" pitchFamily="34" charset="0"/>
              </a:rPr>
              <a:t>ă</a:t>
            </a:r>
            <a:r>
              <a:rPr lang="en-US" sz="3600" dirty="0" err="1">
                <a:latin typeface="Arial Black" panose="020B0A04020102020204" pitchFamily="34" charset="0"/>
              </a:rPr>
              <a:t>ri</a:t>
            </a:r>
            <a:r>
              <a:rPr lang="en-US" sz="3600" dirty="0">
                <a:latin typeface="Arial Black" panose="020B0A04020102020204" pitchFamily="34" charset="0"/>
              </a:rPr>
              <a:t>/</a:t>
            </a:r>
            <a:r>
              <a:rPr lang="en-US" sz="3600" dirty="0" err="1">
                <a:latin typeface="Arial Black" panose="020B0A04020102020204" pitchFamily="34" charset="0"/>
              </a:rPr>
              <a:t>reaviz</a:t>
            </a:r>
            <a:r>
              <a:rPr lang="ro-RO" sz="3600" dirty="0">
                <a:latin typeface="Arial Black" panose="020B0A04020102020204" pitchFamily="34" charset="0"/>
              </a:rPr>
              <a:t>ă</a:t>
            </a:r>
            <a:r>
              <a:rPr lang="en-US" sz="3600" dirty="0" err="1">
                <a:latin typeface="Arial Black" panose="020B0A04020102020204" pitchFamily="34" charset="0"/>
              </a:rPr>
              <a:t>ri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atin typeface="Arial Black" panose="020B0A04020102020204" pitchFamily="34" charset="0"/>
              </a:rPr>
              <a:t>cabinete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1986EA-182D-556F-8126-8351590D5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423059"/>
              </p:ext>
            </p:extLst>
          </p:nvPr>
        </p:nvGraphicFramePr>
        <p:xfrm>
          <a:off x="499621" y="1432875"/>
          <a:ext cx="11283884" cy="472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D783523-C4B8-873D-2BA2-BDBCBDF1F5C1}"/>
              </a:ext>
            </a:extLst>
          </p:cNvPr>
          <p:cNvSpPr txBox="1"/>
          <p:nvPr/>
        </p:nvSpPr>
        <p:spPr>
          <a:xfrm>
            <a:off x="7626286" y="2790334"/>
            <a:ext cx="1398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860F3-8941-3F9F-2121-ECF334396FDE}"/>
              </a:ext>
            </a:extLst>
          </p:cNvPr>
          <p:cNvSpPr txBox="1"/>
          <p:nvPr/>
        </p:nvSpPr>
        <p:spPr>
          <a:xfrm>
            <a:off x="9832158" y="2790334"/>
            <a:ext cx="1018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257993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0F97-01EE-09E3-0F62-D6E53BF0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60" y="286603"/>
            <a:ext cx="9798220" cy="88232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Certificate de </a:t>
            </a:r>
            <a:r>
              <a:rPr lang="en-US" sz="3600" dirty="0" err="1">
                <a:latin typeface="Arial Black" panose="020B0A04020102020204" pitchFamily="34" charset="0"/>
              </a:rPr>
              <a:t>membru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C381F0-330F-BB85-E15B-F57DFCEB1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722617"/>
              </p:ext>
            </p:extLst>
          </p:nvPr>
        </p:nvGraphicFramePr>
        <p:xfrm>
          <a:off x="669303" y="1461155"/>
          <a:ext cx="11397006" cy="4751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AADA49-205A-1508-7856-2991075C03ED}"/>
              </a:ext>
            </a:extLst>
          </p:cNvPr>
          <p:cNvSpPr txBox="1"/>
          <p:nvPr/>
        </p:nvSpPr>
        <p:spPr>
          <a:xfrm>
            <a:off x="9671900" y="1857080"/>
            <a:ext cx="130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8498E-FA79-A9D6-48A7-6D219BEC374A}"/>
              </a:ext>
            </a:extLst>
          </p:cNvPr>
          <p:cNvSpPr txBox="1"/>
          <p:nvPr/>
        </p:nvSpPr>
        <p:spPr>
          <a:xfrm>
            <a:off x="9671900" y="2795643"/>
            <a:ext cx="130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584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FAD73-CB52-B7D3-4194-050B9B9E2550}"/>
              </a:ext>
            </a:extLst>
          </p:cNvPr>
          <p:cNvSpPr txBox="1"/>
          <p:nvPr/>
        </p:nvSpPr>
        <p:spPr>
          <a:xfrm>
            <a:off x="9733522" y="3734206"/>
            <a:ext cx="130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563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D7A62-45B0-05BF-9E9F-701039B25FE0}"/>
              </a:ext>
            </a:extLst>
          </p:cNvPr>
          <p:cNvSpPr txBox="1"/>
          <p:nvPr/>
        </p:nvSpPr>
        <p:spPr>
          <a:xfrm>
            <a:off x="9733522" y="4672769"/>
            <a:ext cx="162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662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5A582-0666-DB8F-6614-985C718CA52F}"/>
              </a:ext>
            </a:extLst>
          </p:cNvPr>
          <p:cNvSpPr txBox="1"/>
          <p:nvPr/>
        </p:nvSpPr>
        <p:spPr>
          <a:xfrm>
            <a:off x="9733523" y="5611333"/>
            <a:ext cx="154599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353</a:t>
            </a:r>
          </a:p>
        </p:txBody>
      </p:sp>
    </p:spTree>
    <p:extLst>
      <p:ext uri="{BB962C8B-B14F-4D97-AF65-F5344CB8AC3E}">
        <p14:creationId xmlns:p14="http://schemas.microsoft.com/office/powerpoint/2010/main" val="241043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69C3-788A-78EB-F98F-410B3CF6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60" y="286603"/>
            <a:ext cx="9798220" cy="81633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Certificate </a:t>
            </a:r>
            <a:r>
              <a:rPr lang="en-US" sz="3600" dirty="0" err="1">
                <a:latin typeface="Arial Black" panose="020B0A04020102020204" pitchFamily="34" charset="0"/>
              </a:rPr>
              <a:t>profesionale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atin typeface="Arial Black" panose="020B0A04020102020204" pitchFamily="34" charset="0"/>
              </a:rPr>
              <a:t>curente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4AEC24-7FC4-8850-FBF3-5473D6895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536032"/>
              </p:ext>
            </p:extLst>
          </p:nvPr>
        </p:nvGraphicFramePr>
        <p:xfrm>
          <a:off x="499621" y="1442301"/>
          <a:ext cx="11425286" cy="461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42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3E23-AA5B-B093-425B-DDA0A66D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594" y="286603"/>
            <a:ext cx="9751086" cy="81633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Arial Black" panose="020B0A04020102020204" pitchFamily="34" charset="0"/>
              </a:rPr>
              <a:t>Decizii</a:t>
            </a:r>
            <a:r>
              <a:rPr lang="en-US" sz="3600" dirty="0">
                <a:latin typeface="Arial Black" panose="020B0A04020102020204" pitchFamily="34" charset="0"/>
              </a:rPr>
              <a:t> transfer/ </a:t>
            </a:r>
            <a:r>
              <a:rPr lang="en-US" sz="3600" dirty="0" err="1">
                <a:latin typeface="Arial Black" panose="020B0A04020102020204" pitchFamily="34" charset="0"/>
              </a:rPr>
              <a:t>retrageri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CC3467-6DA1-3415-0637-484512E96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2590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65AFF1-B34F-D3CF-22C7-62AAE211AB30}"/>
              </a:ext>
            </a:extLst>
          </p:cNvPr>
          <p:cNvSpPr txBox="1"/>
          <p:nvPr/>
        </p:nvSpPr>
        <p:spPr>
          <a:xfrm>
            <a:off x="7711127" y="2865748"/>
            <a:ext cx="132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D3948-F469-1097-5B0D-49BFDD70C0B0}"/>
              </a:ext>
            </a:extLst>
          </p:cNvPr>
          <p:cNvSpPr txBox="1"/>
          <p:nvPr/>
        </p:nvSpPr>
        <p:spPr>
          <a:xfrm>
            <a:off x="9916998" y="2865748"/>
            <a:ext cx="112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72415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63E9-9E5D-DE38-30FB-AEE25E36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8" y="286604"/>
            <a:ext cx="11312165" cy="89174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 Black" panose="020B0A04020102020204" pitchFamily="34" charset="0"/>
              </a:rPr>
              <a:t>Comisia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administrativă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și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financiar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contabilă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CAE22-1E0E-D3DA-105D-B6F99109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5" y="1480008"/>
            <a:ext cx="10373255" cy="4389086"/>
          </a:xfrm>
        </p:spPr>
        <p:txBody>
          <a:bodyPr/>
          <a:lstStyle/>
          <a:p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Membru:dr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Schmelas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Loredana Gabriela</a:t>
            </a:r>
          </a:p>
          <a:p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Membru:dr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Soran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Gavril</a:t>
            </a:r>
          </a:p>
          <a:p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Membru:dr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Tătaru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Marius Viorel</a:t>
            </a:r>
          </a:p>
          <a:p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ATRIBU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patrimoniu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eviden</a:t>
            </a:r>
            <a:r>
              <a:rPr lang="ro-RO" dirty="0">
                <a:latin typeface="Arial Black" panose="020B0A04020102020204" pitchFamily="34" charset="0"/>
                <a:cs typeface="Arial" panose="020B0604020202020204" pitchFamily="34" charset="0"/>
              </a:rPr>
              <a:t>ț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financiar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contabil</a:t>
            </a:r>
            <a:r>
              <a:rPr lang="ro-RO" dirty="0"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cotiza</a:t>
            </a:r>
            <a:r>
              <a:rPr lang="ro-RO" dirty="0">
                <a:latin typeface="Arial Black" panose="020B0A04020102020204" pitchFamily="34" charset="0"/>
                <a:cs typeface="Arial" panose="020B0604020202020204" pitchFamily="34" charset="0"/>
              </a:rPr>
              <a:t>ț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81685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C00F0-BD28-B33A-6219-3771B2E1A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89179" y="-2103473"/>
            <a:ext cx="6228936" cy="10850666"/>
          </a:xfrm>
        </p:spPr>
      </p:pic>
    </p:spTree>
    <p:extLst>
      <p:ext uri="{BB962C8B-B14F-4D97-AF65-F5344CB8AC3E}">
        <p14:creationId xmlns:p14="http://schemas.microsoft.com/office/powerpoint/2010/main" val="1971460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E0DDEE-B6FF-A3D1-26DD-E05629462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22819" y="-2385491"/>
            <a:ext cx="6343220" cy="11302738"/>
          </a:xfrm>
        </p:spPr>
      </p:pic>
    </p:spTree>
    <p:extLst>
      <p:ext uri="{BB962C8B-B14F-4D97-AF65-F5344CB8AC3E}">
        <p14:creationId xmlns:p14="http://schemas.microsoft.com/office/powerpoint/2010/main" val="39733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1EF1E9-014E-F501-9A56-6812AB091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38156" y="-2338536"/>
            <a:ext cx="6446559" cy="11368728"/>
          </a:xfrm>
        </p:spPr>
      </p:pic>
    </p:spTree>
    <p:extLst>
      <p:ext uri="{BB962C8B-B14F-4D97-AF65-F5344CB8AC3E}">
        <p14:creationId xmlns:p14="http://schemas.microsoft.com/office/powerpoint/2010/main" val="208226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1C05-F193-C194-AB39-27753BD4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 Black" panose="020B0A04020102020204" pitchFamily="34" charset="0"/>
              </a:rPr>
              <a:t>Comisia</a:t>
            </a:r>
            <a:r>
              <a:rPr lang="en-US" sz="3600" b="1" dirty="0">
                <a:latin typeface="Arial Black" panose="020B0A04020102020204" pitchFamily="34" charset="0"/>
              </a:rPr>
              <a:t> de imagine, </a:t>
            </a:r>
            <a:r>
              <a:rPr lang="en-US" sz="3600" b="1" dirty="0" err="1">
                <a:latin typeface="Arial Black" panose="020B0A04020102020204" pitchFamily="34" charset="0"/>
              </a:rPr>
              <a:t>studii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și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strategii</a:t>
            </a:r>
            <a:r>
              <a:rPr lang="en-US" sz="3600" b="1" dirty="0">
                <a:latin typeface="Arial Black" panose="020B0A04020102020204" pitchFamily="34" charset="0"/>
              </a:rPr>
              <a:t> de </a:t>
            </a:r>
            <a:r>
              <a:rPr lang="en-US" sz="3600" b="1" dirty="0" err="1">
                <a:latin typeface="Arial Black" panose="020B0A04020102020204" pitchFamily="34" charset="0"/>
              </a:rPr>
              <a:t>dezvoltare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A106-5E70-EF01-F8BF-43CD7F52A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 Black" panose="020B0A04020102020204" pitchFamily="34" charset="0"/>
              </a:rPr>
              <a:t>Președinte</a:t>
            </a:r>
            <a:r>
              <a:rPr lang="en-US" dirty="0">
                <a:latin typeface="Arial Black" panose="020B0A04020102020204" pitchFamily="34" charset="0"/>
              </a:rPr>
              <a:t>:	dr. </a:t>
            </a:r>
            <a:r>
              <a:rPr lang="en-US" dirty="0" err="1">
                <a:latin typeface="Arial Black" panose="020B0A04020102020204" pitchFamily="34" charset="0"/>
              </a:rPr>
              <a:t>Soran</a:t>
            </a:r>
            <a:r>
              <a:rPr lang="en-US" dirty="0">
                <a:latin typeface="Arial Black" panose="020B0A04020102020204" pitchFamily="34" charset="0"/>
              </a:rPr>
              <a:t> Gavril</a:t>
            </a:r>
          </a:p>
          <a:p>
            <a:r>
              <a:rPr lang="en-US" dirty="0" err="1">
                <a:latin typeface="Arial Black" panose="020B0A04020102020204" pitchFamily="34" charset="0"/>
              </a:rPr>
              <a:t>Membru:dr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r>
              <a:rPr lang="en-US" dirty="0" err="1">
                <a:latin typeface="Arial Black" panose="020B0A04020102020204" pitchFamily="34" charset="0"/>
              </a:rPr>
              <a:t>Măgureanu</a:t>
            </a:r>
            <a:r>
              <a:rPr lang="en-US" dirty="0">
                <a:latin typeface="Arial Black" panose="020B0A04020102020204" pitchFamily="34" charset="0"/>
              </a:rPr>
              <a:t> Adrian</a:t>
            </a:r>
          </a:p>
          <a:p>
            <a:r>
              <a:rPr lang="en-US" dirty="0" err="1">
                <a:latin typeface="Arial Black" panose="020B0A04020102020204" pitchFamily="34" charset="0"/>
              </a:rPr>
              <a:t>Membru:dr</a:t>
            </a:r>
            <a:r>
              <a:rPr lang="en-US" dirty="0">
                <a:latin typeface="Arial Black" panose="020B0A04020102020204" pitchFamily="34" charset="0"/>
              </a:rPr>
              <a:t>. Matei Cristian-Radu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ATRIBU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Colegiul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medicilor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structuri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guvernamentale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neguvernamentale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ionale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mass-media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profesiei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medic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02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B575-63F2-80B9-983A-61653859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670" y="286603"/>
            <a:ext cx="9555010" cy="88232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 Black" panose="020B0A04020102020204" pitchFamily="34" charset="0"/>
              </a:rPr>
              <a:t>Activit</a:t>
            </a:r>
            <a:r>
              <a:rPr lang="ro-RO" sz="3600" dirty="0">
                <a:latin typeface="Arial Black" panose="020B0A04020102020204" pitchFamily="34" charset="0"/>
              </a:rPr>
              <a:t>ăț</a:t>
            </a:r>
            <a:r>
              <a:rPr lang="en-US" sz="3600" dirty="0" err="1">
                <a:latin typeface="Arial Black" panose="020B0A04020102020204" pitchFamily="34" charset="0"/>
              </a:rPr>
              <a:t>i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E50D0B-5AFA-5A81-B4DD-2E438EB1E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674649"/>
              </p:ext>
            </p:extLst>
          </p:nvPr>
        </p:nvGraphicFramePr>
        <p:xfrm>
          <a:off x="1097280" y="1168924"/>
          <a:ext cx="10271446" cy="470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CB9AC6-D40C-976D-B3B3-6555C431D95A}"/>
              </a:ext>
            </a:extLst>
          </p:cNvPr>
          <p:cNvSpPr txBox="1"/>
          <p:nvPr/>
        </p:nvSpPr>
        <p:spPr>
          <a:xfrm>
            <a:off x="4713402" y="4383464"/>
            <a:ext cx="72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168B0-DDA6-877A-23B9-E8C22AF2B19D}"/>
              </a:ext>
            </a:extLst>
          </p:cNvPr>
          <p:cNvSpPr txBox="1"/>
          <p:nvPr/>
        </p:nvSpPr>
        <p:spPr>
          <a:xfrm>
            <a:off x="6881566" y="5184742"/>
            <a:ext cx="177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2024 (</a:t>
            </a:r>
            <a:r>
              <a:rPr lang="en-US" dirty="0" err="1"/>
              <a:t>ian</a:t>
            </a:r>
            <a:r>
              <a:rPr lang="en-US" dirty="0"/>
              <a:t>- </a:t>
            </a:r>
            <a:r>
              <a:rPr lang="en-US" dirty="0" err="1"/>
              <a:t>aug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605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22ED-13C6-CE4B-FC54-602F130D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 Black" panose="020B0A04020102020204" pitchFamily="34" charset="0"/>
              </a:rPr>
              <a:t>Biroul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Consiliului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Județean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 err="1">
                <a:latin typeface="Arial Black" panose="020B0A04020102020204" pitchFamily="34" charset="0"/>
              </a:rPr>
              <a:t>Caraș</a:t>
            </a:r>
            <a:r>
              <a:rPr lang="en-US" sz="3600" b="1" dirty="0">
                <a:latin typeface="Arial Black" panose="020B0A04020102020204" pitchFamily="34" charset="0"/>
              </a:rPr>
              <a:t>-Severin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E14D-C1E0-6BAF-4CEA-7365415F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4" y="1845733"/>
            <a:ext cx="11780195" cy="4448063"/>
          </a:xfrm>
        </p:spPr>
        <p:txBody>
          <a:bodyPr>
            <a:normAutofit/>
          </a:bodyPr>
          <a:lstStyle/>
          <a:p>
            <a:pPr lvl="1"/>
            <a:r>
              <a:rPr lang="en-US" sz="1600" dirty="0" err="1">
                <a:latin typeface="Arial Black" panose="020B0A04020102020204" pitchFamily="34" charset="0"/>
              </a:rPr>
              <a:t>Președinte:dr</a:t>
            </a:r>
            <a:r>
              <a:rPr lang="en-US" sz="1600" dirty="0">
                <a:latin typeface="Arial Black" panose="020B0A04020102020204" pitchFamily="34" charset="0"/>
              </a:rPr>
              <a:t>. </a:t>
            </a:r>
            <a:r>
              <a:rPr lang="en-US" sz="1600" dirty="0" err="1">
                <a:latin typeface="Arial Black" panose="020B0A04020102020204" pitchFamily="34" charset="0"/>
              </a:rPr>
              <a:t>Soran</a:t>
            </a:r>
            <a:r>
              <a:rPr lang="en-US" sz="1600" dirty="0">
                <a:latin typeface="Arial Black" panose="020B0A04020102020204" pitchFamily="34" charset="0"/>
              </a:rPr>
              <a:t> Gavril</a:t>
            </a:r>
          </a:p>
          <a:p>
            <a:pPr lvl="1"/>
            <a:r>
              <a:rPr lang="en-US" sz="1600" dirty="0" err="1">
                <a:latin typeface="Arial Black" panose="020B0A04020102020204" pitchFamily="34" charset="0"/>
              </a:rPr>
              <a:t>Vicepreședinte:dr</a:t>
            </a:r>
            <a:r>
              <a:rPr lang="en-US" sz="1600" dirty="0">
                <a:latin typeface="Arial Black" panose="020B0A04020102020204" pitchFamily="34" charset="0"/>
              </a:rPr>
              <a:t>. </a:t>
            </a:r>
            <a:r>
              <a:rPr lang="en-US" sz="1600" dirty="0" err="1">
                <a:latin typeface="Arial Black" panose="020B0A04020102020204" pitchFamily="34" charset="0"/>
              </a:rPr>
              <a:t>Popovici</a:t>
            </a:r>
            <a:r>
              <a:rPr lang="en-US" sz="1600" dirty="0">
                <a:latin typeface="Arial Black" panose="020B0A04020102020204" pitchFamily="34" charset="0"/>
              </a:rPr>
              <a:t> Daniel Ion</a:t>
            </a:r>
          </a:p>
          <a:p>
            <a:pPr lvl="1"/>
            <a:r>
              <a:rPr lang="en-US" sz="1600" dirty="0" err="1">
                <a:latin typeface="Arial Black" panose="020B0A04020102020204" pitchFamily="34" charset="0"/>
              </a:rPr>
              <a:t>Vicepreședinte:dr</a:t>
            </a:r>
            <a:r>
              <a:rPr lang="en-US" sz="1600" dirty="0">
                <a:latin typeface="Arial Black" panose="020B0A04020102020204" pitchFamily="34" charset="0"/>
              </a:rPr>
              <a:t>. </a:t>
            </a:r>
            <a:r>
              <a:rPr lang="en-US" sz="1600" dirty="0" err="1">
                <a:latin typeface="Arial Black" panose="020B0A04020102020204" pitchFamily="34" charset="0"/>
              </a:rPr>
              <a:t>Borțun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Florea</a:t>
            </a:r>
            <a:endParaRPr lang="en-US" sz="1600" dirty="0">
              <a:latin typeface="Arial Black" panose="020B0A04020102020204" pitchFamily="34" charset="0"/>
            </a:endParaRPr>
          </a:p>
          <a:p>
            <a:pPr lvl="1"/>
            <a:r>
              <a:rPr lang="en-US" sz="1600" dirty="0" err="1">
                <a:latin typeface="Arial Black" panose="020B0A04020102020204" pitchFamily="34" charset="0"/>
              </a:rPr>
              <a:t>Vicepreședinte</a:t>
            </a:r>
            <a:r>
              <a:rPr lang="en-US" sz="1600" dirty="0">
                <a:latin typeface="Arial Black" panose="020B0A04020102020204" pitchFamily="34" charset="0"/>
              </a:rPr>
              <a:t>: dr. </a:t>
            </a:r>
            <a:r>
              <a:rPr lang="en-US" sz="1600" dirty="0" err="1">
                <a:latin typeface="Arial Black" panose="020B0A04020102020204" pitchFamily="34" charset="0"/>
              </a:rPr>
              <a:t>Borcean</a:t>
            </a:r>
            <a:r>
              <a:rPr lang="en-US" sz="1600" dirty="0">
                <a:latin typeface="Arial Black" panose="020B0A04020102020204" pitchFamily="34" charset="0"/>
              </a:rPr>
              <a:t> Gheorghe</a:t>
            </a:r>
          </a:p>
          <a:p>
            <a:pPr lvl="1"/>
            <a:r>
              <a:rPr lang="en-US" sz="1600" dirty="0" err="1">
                <a:latin typeface="Arial Black" panose="020B0A04020102020204" pitchFamily="34" charset="0"/>
              </a:rPr>
              <a:t>Secretar</a:t>
            </a:r>
            <a:r>
              <a:rPr lang="en-US" sz="1600" dirty="0">
                <a:latin typeface="Arial Black" panose="020B0A04020102020204" pitchFamily="34" charset="0"/>
              </a:rPr>
              <a:t> general : dr. </a:t>
            </a:r>
            <a:r>
              <a:rPr lang="en-US" sz="1600" dirty="0" err="1">
                <a:latin typeface="Arial Black" panose="020B0A04020102020204" pitchFamily="34" charset="0"/>
              </a:rPr>
              <a:t>Schmelas</a:t>
            </a:r>
            <a:r>
              <a:rPr lang="en-US" sz="1600" dirty="0">
                <a:latin typeface="Arial Black" panose="020B0A04020102020204" pitchFamily="34" charset="0"/>
              </a:rPr>
              <a:t> Loredana Gabriela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D823E-4CBD-BC7D-9371-9E061B3F2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577" y="2187018"/>
            <a:ext cx="3295103" cy="3553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4A4E4-FD9D-F495-8C7A-BD17054A90A2}"/>
              </a:ext>
            </a:extLst>
          </p:cNvPr>
          <p:cNvSpPr txBox="1"/>
          <p:nvPr/>
        </p:nvSpPr>
        <p:spPr>
          <a:xfrm>
            <a:off x="68094" y="4392891"/>
            <a:ext cx="69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Coordoneaz</a:t>
            </a:r>
            <a:r>
              <a:rPr lang="ro-RO" dirty="0">
                <a:latin typeface="Arial Black" panose="020B0A04020102020204" pitchFamily="34" charset="0"/>
              </a:rPr>
              <a:t>ă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activitatea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comisiilor</a:t>
            </a:r>
            <a:r>
              <a:rPr lang="en-US" dirty="0">
                <a:latin typeface="Arial Black" panose="020B0A04020102020204" pitchFamily="34" charset="0"/>
              </a:rPr>
              <a:t> de </a:t>
            </a:r>
            <a:r>
              <a:rPr lang="en-US" dirty="0" err="1">
                <a:latin typeface="Arial Black" panose="020B0A04020102020204" pitchFamily="34" charset="0"/>
              </a:rPr>
              <a:t>lucru</a:t>
            </a:r>
            <a:r>
              <a:rPr lang="en-US" dirty="0">
                <a:latin typeface="Arial Black" panose="020B0A04020102020204" pitchFamily="34" charset="0"/>
              </a:rPr>
              <a:t> ale </a:t>
            </a:r>
            <a:r>
              <a:rPr lang="en-US" dirty="0" err="1">
                <a:latin typeface="Arial Black" panose="020B0A04020102020204" pitchFamily="34" charset="0"/>
              </a:rPr>
              <a:t>Consiliului</a:t>
            </a:r>
            <a:r>
              <a:rPr lang="en-US" dirty="0">
                <a:latin typeface="Arial Black" panose="020B0A04020102020204" pitchFamily="34" charset="0"/>
              </a:rPr>
              <a:t> Jude</a:t>
            </a:r>
            <a:r>
              <a:rPr lang="ro-RO" dirty="0">
                <a:latin typeface="Arial Black" panose="020B0A04020102020204" pitchFamily="34" charset="0"/>
              </a:rPr>
              <a:t>ț</a:t>
            </a:r>
            <a:r>
              <a:rPr lang="en-US" dirty="0" err="1">
                <a:latin typeface="Arial Black" panose="020B0A04020102020204" pitchFamily="34" charset="0"/>
              </a:rPr>
              <a:t>ean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26BE-C4A1-4199-8B50-5B65B15B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286603"/>
            <a:ext cx="11981468" cy="145075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al Black" panose="020B0A04020102020204" pitchFamily="34" charset="0"/>
              </a:rPr>
              <a:t>Comisia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economico</a:t>
            </a:r>
            <a:r>
              <a:rPr lang="en-US" sz="3600" b="1" dirty="0">
                <a:latin typeface="Arial Black" panose="020B0A04020102020204" pitchFamily="34" charset="0"/>
              </a:rPr>
              <a:t>-social</a:t>
            </a:r>
            <a:r>
              <a:rPr lang="ro-RO" sz="3600" b="1" dirty="0">
                <a:latin typeface="Arial Black" panose="020B0A04020102020204" pitchFamily="34" charset="0"/>
              </a:rPr>
              <a:t>ă</a:t>
            </a:r>
            <a:br>
              <a:rPr lang="en-US" b="1" dirty="0"/>
            </a:br>
            <a:r>
              <a:rPr lang="en-US" b="1" dirty="0"/>
              <a:t>				</a:t>
            </a:r>
            <a:r>
              <a:rPr lang="en-US" sz="3600" b="1" dirty="0" err="1">
                <a:latin typeface="Arial Black" panose="020B0A04020102020204" pitchFamily="34" charset="0"/>
              </a:rPr>
              <a:t>Comisia</a:t>
            </a:r>
            <a:r>
              <a:rPr lang="en-US" sz="3600" b="1" dirty="0">
                <a:latin typeface="Arial Black" panose="020B0A04020102020204" pitchFamily="34" charset="0"/>
              </a:rPr>
              <a:t> de </a:t>
            </a:r>
            <a:r>
              <a:rPr lang="en-US" sz="3600" b="1" dirty="0" err="1">
                <a:latin typeface="Arial Black" panose="020B0A04020102020204" pitchFamily="34" charset="0"/>
              </a:rPr>
              <a:t>asigurări</a:t>
            </a:r>
            <a:r>
              <a:rPr lang="en-US" sz="3600" b="1" dirty="0">
                <a:latin typeface="Arial Black" panose="020B0A04020102020204" pitchFamily="34" charset="0"/>
              </a:rPr>
              <a:t> de </a:t>
            </a:r>
            <a:r>
              <a:rPr lang="en-US" sz="3600" b="1" dirty="0" err="1">
                <a:latin typeface="Arial Black" panose="020B0A04020102020204" pitchFamily="34" charset="0"/>
              </a:rPr>
              <a:t>sănătate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BA78C-2A2C-3737-8C35-21B172DE0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1845734"/>
            <a:ext cx="10901156" cy="4023360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600" dirty="0" err="1">
                <a:latin typeface="Arial Black" panose="020B0A04020102020204" pitchFamily="34" charset="0"/>
              </a:rPr>
              <a:t>Vicepreședinte:dr</a:t>
            </a:r>
            <a:r>
              <a:rPr lang="en-US" sz="1600" dirty="0">
                <a:latin typeface="Arial Black" panose="020B0A04020102020204" pitchFamily="34" charset="0"/>
              </a:rPr>
              <a:t>. </a:t>
            </a:r>
            <a:r>
              <a:rPr lang="en-US" sz="1600" dirty="0" err="1">
                <a:latin typeface="Arial Black" panose="020B0A04020102020204" pitchFamily="34" charset="0"/>
              </a:rPr>
              <a:t>Popovici</a:t>
            </a:r>
            <a:r>
              <a:rPr lang="en-US" sz="1600" dirty="0">
                <a:latin typeface="Arial Black" panose="020B0A04020102020204" pitchFamily="34" charset="0"/>
              </a:rPr>
              <a:t> Daniel Ion</a:t>
            </a:r>
          </a:p>
          <a:p>
            <a:r>
              <a:rPr lang="en-US" sz="1600" dirty="0" err="1">
                <a:latin typeface="Arial Black" panose="020B0A04020102020204" pitchFamily="34" charset="0"/>
              </a:rPr>
              <a:t>Membru</a:t>
            </a:r>
            <a:r>
              <a:rPr lang="en-US" sz="1600" dirty="0">
                <a:latin typeface="Arial Black" panose="020B0A04020102020204" pitchFamily="34" charset="0"/>
              </a:rPr>
              <a:t>:	dr. </a:t>
            </a:r>
            <a:r>
              <a:rPr lang="en-US" sz="1600" dirty="0" err="1">
                <a:latin typeface="Arial Black" panose="020B0A04020102020204" pitchFamily="34" charset="0"/>
              </a:rPr>
              <a:t>Secășan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Iosif</a:t>
            </a:r>
            <a:endParaRPr lang="en-US" sz="1600" dirty="0">
              <a:latin typeface="Arial Black" panose="020B0A04020102020204" pitchFamily="34" charset="0"/>
            </a:endParaRPr>
          </a:p>
          <a:p>
            <a:r>
              <a:rPr lang="en-US" sz="1600" dirty="0" err="1">
                <a:latin typeface="Arial Black" panose="020B0A04020102020204" pitchFamily="34" charset="0"/>
              </a:rPr>
              <a:t>Membru</a:t>
            </a:r>
            <a:r>
              <a:rPr lang="en-US" sz="1600" dirty="0">
                <a:latin typeface="Arial Black" panose="020B0A04020102020204" pitchFamily="34" charset="0"/>
              </a:rPr>
              <a:t>:	dr. </a:t>
            </a:r>
            <a:r>
              <a:rPr lang="en-US" sz="1600" dirty="0" err="1">
                <a:latin typeface="Arial Black" panose="020B0A04020102020204" pitchFamily="34" charset="0"/>
              </a:rPr>
              <a:t>Preda</a:t>
            </a:r>
            <a:r>
              <a:rPr lang="en-US" sz="1600" dirty="0">
                <a:latin typeface="Arial Black" panose="020B0A04020102020204" pitchFamily="34" charset="0"/>
              </a:rPr>
              <a:t> Maria</a:t>
            </a:r>
          </a:p>
          <a:p>
            <a:pPr algn="ctr"/>
            <a:r>
              <a:rPr lang="en-US" sz="1600" dirty="0"/>
              <a:t>ATIBU</a:t>
            </a:r>
            <a:r>
              <a:rPr lang="ro-RO" sz="1600" dirty="0"/>
              <a:t>Ț</a:t>
            </a:r>
            <a:r>
              <a:rPr lang="en-US" sz="1600" dirty="0"/>
              <a:t>II</a:t>
            </a:r>
          </a:p>
          <a:p>
            <a:pPr algn="ctr"/>
            <a:endParaRPr lang="en-US" sz="1600" dirty="0"/>
          </a:p>
          <a:p>
            <a:pPr lvl="1" algn="ctr"/>
            <a:r>
              <a:rPr lang="en-US" sz="2000" b="1" dirty="0" err="1">
                <a:latin typeface="Arial Black" panose="020B0A04020102020204" pitchFamily="34" charset="0"/>
              </a:rPr>
              <a:t>Comisii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paritare</a:t>
            </a:r>
            <a:endParaRPr lang="en-US" sz="2000" b="1" dirty="0">
              <a:latin typeface="Arial Black" panose="020B0A04020102020204" pitchFamily="34" charset="0"/>
            </a:endParaRPr>
          </a:p>
          <a:p>
            <a:pPr lvl="1" algn="ctr"/>
            <a:r>
              <a:rPr lang="en-US" sz="2000" b="1" dirty="0">
                <a:latin typeface="Arial Black" panose="020B0A04020102020204" pitchFamily="34" charset="0"/>
              </a:rPr>
              <a:t>A</a:t>
            </a:r>
            <a:r>
              <a:rPr lang="ro-RO" sz="2000" b="1" dirty="0">
                <a:latin typeface="Arial Black" panose="020B0A04020102020204" pitchFamily="34" charset="0"/>
              </a:rPr>
              <a:t>ju</a:t>
            </a:r>
            <a:r>
              <a:rPr lang="en-US" sz="2000" b="1" dirty="0" err="1">
                <a:latin typeface="Arial Black" panose="020B0A04020102020204" pitchFamily="34" charset="0"/>
              </a:rPr>
              <a:t>toare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financiare</a:t>
            </a:r>
            <a:endParaRPr lang="en-US" sz="2000" b="1" dirty="0">
              <a:latin typeface="Arial Black" panose="020B0A04020102020204" pitchFamily="34" charset="0"/>
            </a:endParaRPr>
          </a:p>
          <a:p>
            <a:pPr lvl="1" algn="ctr"/>
            <a:r>
              <a:rPr lang="en-US" sz="2000" b="1" dirty="0" err="1">
                <a:latin typeface="Arial Black" panose="020B0A04020102020204" pitchFamily="34" charset="0"/>
              </a:rPr>
              <a:t>Supravegherea</a:t>
            </a:r>
            <a:r>
              <a:rPr lang="en-US" sz="2000" b="1" dirty="0">
                <a:latin typeface="Arial Black" panose="020B0A04020102020204" pitchFamily="34" charset="0"/>
              </a:rPr>
              <a:t> respect</a:t>
            </a:r>
            <a:r>
              <a:rPr lang="ro-RO" sz="2000" b="1" dirty="0">
                <a:latin typeface="Arial Black" panose="020B0A04020102020204" pitchFamily="34" charset="0"/>
              </a:rPr>
              <a:t>ă</a:t>
            </a:r>
            <a:r>
              <a:rPr lang="en-US" sz="2000" b="1" dirty="0" err="1">
                <a:latin typeface="Arial Black" panose="020B0A04020102020204" pitchFamily="34" charset="0"/>
              </a:rPr>
              <a:t>rii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profesiei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3B99E-201D-1905-66E3-56F5164A1B27}"/>
              </a:ext>
            </a:extLst>
          </p:cNvPr>
          <p:cNvSpPr txBox="1"/>
          <p:nvPr/>
        </p:nvSpPr>
        <p:spPr>
          <a:xfrm>
            <a:off x="6683605" y="2205872"/>
            <a:ext cx="5203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 Black" panose="020B0A04020102020204" pitchFamily="34" charset="0"/>
              </a:rPr>
              <a:t>Membru</a:t>
            </a:r>
            <a:r>
              <a:rPr lang="en-US" sz="1600" dirty="0">
                <a:latin typeface="Arial Black" panose="020B0A04020102020204" pitchFamily="34" charset="0"/>
              </a:rPr>
              <a:t>:	dr. </a:t>
            </a:r>
            <a:r>
              <a:rPr lang="en-US" sz="1600" dirty="0" err="1">
                <a:latin typeface="Arial Black" panose="020B0A04020102020204" pitchFamily="34" charset="0"/>
              </a:rPr>
              <a:t>Brătescu</a:t>
            </a:r>
            <a:r>
              <a:rPr lang="en-US" sz="1600" dirty="0">
                <a:latin typeface="Arial Black" panose="020B0A04020102020204" pitchFamily="34" charset="0"/>
              </a:rPr>
              <a:t> Sorin </a:t>
            </a:r>
            <a:r>
              <a:rPr lang="en-US" sz="1600" dirty="0" err="1">
                <a:latin typeface="Arial Black" panose="020B0A04020102020204" pitchFamily="34" charset="0"/>
              </a:rPr>
              <a:t>Laurențiu</a:t>
            </a:r>
            <a:endParaRPr lang="en-US" sz="1600" dirty="0">
              <a:latin typeface="Arial Black" panose="020B0A04020102020204" pitchFamily="34" charset="0"/>
            </a:endParaRPr>
          </a:p>
          <a:p>
            <a:r>
              <a:rPr lang="en-US" sz="1600" dirty="0" err="1">
                <a:latin typeface="Arial Black" panose="020B0A04020102020204" pitchFamily="34" charset="0"/>
              </a:rPr>
              <a:t>Membru</a:t>
            </a:r>
            <a:r>
              <a:rPr lang="en-US" sz="1600" dirty="0">
                <a:latin typeface="Arial Black" panose="020B0A04020102020204" pitchFamily="34" charset="0"/>
              </a:rPr>
              <a:t>:	dr. </a:t>
            </a:r>
            <a:r>
              <a:rPr lang="en-US" sz="1600" dirty="0" err="1">
                <a:latin typeface="Arial Black" panose="020B0A04020102020204" pitchFamily="34" charset="0"/>
              </a:rPr>
              <a:t>Schmelas</a:t>
            </a:r>
            <a:r>
              <a:rPr lang="en-US" sz="1600" dirty="0">
                <a:latin typeface="Arial Black" panose="020B0A04020102020204" pitchFamily="34" charset="0"/>
              </a:rPr>
              <a:t> Loredana Gabriela</a:t>
            </a:r>
          </a:p>
        </p:txBody>
      </p:sp>
    </p:spTree>
    <p:extLst>
      <p:ext uri="{BB962C8B-B14F-4D97-AF65-F5344CB8AC3E}">
        <p14:creationId xmlns:p14="http://schemas.microsoft.com/office/powerpoint/2010/main" val="59742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90BB-1D81-897B-FF60-18B8F368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 Black" panose="020B0A04020102020204" pitchFamily="34" charset="0"/>
              </a:rPr>
              <a:t>activitate</a:t>
            </a:r>
            <a:endParaRPr lang="en-US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5F47D96-CF3A-905A-3E48-E0BD3B0C4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758190"/>
              </p:ext>
            </p:extLst>
          </p:nvPr>
        </p:nvGraphicFramePr>
        <p:xfrm>
          <a:off x="1066800" y="1737360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4C97F1A-A6A1-B683-9DDE-49971C0F9ED0}"/>
              </a:ext>
            </a:extLst>
          </p:cNvPr>
          <p:cNvSpPr txBox="1"/>
          <p:nvPr/>
        </p:nvSpPr>
        <p:spPr>
          <a:xfrm>
            <a:off x="8314442" y="1885361"/>
            <a:ext cx="81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D7DD0-185E-00A2-F98C-8B5C9DE352C3}"/>
              </a:ext>
            </a:extLst>
          </p:cNvPr>
          <p:cNvSpPr txBox="1"/>
          <p:nvPr/>
        </p:nvSpPr>
        <p:spPr>
          <a:xfrm>
            <a:off x="3157980" y="3429000"/>
            <a:ext cx="933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dec)</a:t>
            </a:r>
          </a:p>
          <a:p>
            <a:r>
              <a:rPr lang="en-US" sz="2800" b="1" dirty="0"/>
              <a:t>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F4C99-8969-EB4A-30DB-671FDB3BBE84}"/>
              </a:ext>
            </a:extLst>
          </p:cNvPr>
          <p:cNvSpPr txBox="1"/>
          <p:nvPr/>
        </p:nvSpPr>
        <p:spPr>
          <a:xfrm>
            <a:off x="4572000" y="3723588"/>
            <a:ext cx="72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DE4096-1CDD-6C63-24E0-B9350E6A1673}"/>
              </a:ext>
            </a:extLst>
          </p:cNvPr>
          <p:cNvSpPr txBox="1"/>
          <p:nvPr/>
        </p:nvSpPr>
        <p:spPr>
          <a:xfrm>
            <a:off x="7183225" y="39522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F0A10-E255-06F6-E1D2-92E7327B24DD}"/>
              </a:ext>
            </a:extLst>
          </p:cNvPr>
          <p:cNvSpPr txBox="1"/>
          <p:nvPr/>
        </p:nvSpPr>
        <p:spPr>
          <a:xfrm>
            <a:off x="8173039" y="3638746"/>
            <a:ext cx="13143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ian-aug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0351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B27C4-6046-AFE8-3E4F-34A38014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 Black" panose="020B0A04020102020204" pitchFamily="34" charset="0"/>
              </a:rPr>
              <a:t>Comisia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profesional-științifică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și</a:t>
            </a:r>
            <a:r>
              <a:rPr lang="en-US" sz="3600" b="1" dirty="0">
                <a:latin typeface="Arial Black" panose="020B0A04020102020204" pitchFamily="34" charset="0"/>
              </a:rPr>
              <a:t> de </a:t>
            </a:r>
            <a:r>
              <a:rPr lang="en-US" sz="3600" b="1" dirty="0" err="1">
                <a:latin typeface="Arial Black" panose="020B0A04020102020204" pitchFamily="34" charset="0"/>
              </a:rPr>
              <a:t>învățământ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E38B-9F3C-A1C9-D7A8-E76807F0E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>
                <a:latin typeface="Arial Black" panose="020B0A04020102020204" pitchFamily="34" charset="0"/>
              </a:rPr>
              <a:t>Vicepreședinte:dr</a:t>
            </a:r>
            <a:r>
              <a:rPr lang="en-US" sz="1600" dirty="0">
                <a:latin typeface="Arial Black" panose="020B0A04020102020204" pitchFamily="34" charset="0"/>
              </a:rPr>
              <a:t>. </a:t>
            </a:r>
            <a:r>
              <a:rPr lang="en-US" sz="1600" dirty="0" err="1">
                <a:latin typeface="Arial Black" panose="020B0A04020102020204" pitchFamily="34" charset="0"/>
              </a:rPr>
              <a:t>Borțun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Florea</a:t>
            </a:r>
            <a:endParaRPr lang="en-US" sz="1600" dirty="0">
              <a:latin typeface="Arial Black" panose="020B0A04020102020204" pitchFamily="34" charset="0"/>
            </a:endParaRPr>
          </a:p>
          <a:p>
            <a:r>
              <a:rPr lang="en-US" sz="1600" dirty="0" err="1">
                <a:latin typeface="Arial Black" panose="020B0A04020102020204" pitchFamily="34" charset="0"/>
              </a:rPr>
              <a:t>Membru:dr</a:t>
            </a:r>
            <a:r>
              <a:rPr lang="en-US" sz="1600" dirty="0">
                <a:latin typeface="Arial Black" panose="020B0A04020102020204" pitchFamily="34" charset="0"/>
              </a:rPr>
              <a:t>. </a:t>
            </a:r>
            <a:r>
              <a:rPr lang="en-US" sz="1600" dirty="0" err="1">
                <a:latin typeface="Arial Black" panose="020B0A04020102020204" pitchFamily="34" charset="0"/>
              </a:rPr>
              <a:t>Preda</a:t>
            </a:r>
            <a:r>
              <a:rPr lang="en-US" sz="1600" dirty="0">
                <a:latin typeface="Arial Black" panose="020B0A04020102020204" pitchFamily="34" charset="0"/>
              </a:rPr>
              <a:t> Maria</a:t>
            </a:r>
          </a:p>
          <a:p>
            <a:r>
              <a:rPr lang="en-US" sz="1600" dirty="0" err="1">
                <a:latin typeface="Arial Black" panose="020B0A04020102020204" pitchFamily="34" charset="0"/>
              </a:rPr>
              <a:t>Membru:dr</a:t>
            </a:r>
            <a:r>
              <a:rPr lang="en-US" sz="1600" dirty="0">
                <a:latin typeface="Arial Black" panose="020B0A04020102020204" pitchFamily="34" charset="0"/>
              </a:rPr>
              <a:t>. </a:t>
            </a:r>
            <a:r>
              <a:rPr lang="en-US" sz="1600" dirty="0" err="1">
                <a:latin typeface="Arial Black" panose="020B0A04020102020204" pitchFamily="34" charset="0"/>
              </a:rPr>
              <a:t>Schmelas</a:t>
            </a:r>
            <a:r>
              <a:rPr lang="en-US" sz="1600" dirty="0">
                <a:latin typeface="Arial Black" panose="020B0A04020102020204" pitchFamily="34" charset="0"/>
              </a:rPr>
              <a:t> Loredana Gabriela</a:t>
            </a:r>
          </a:p>
          <a:p>
            <a:endParaRPr lang="en-US" sz="1600" dirty="0"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ATRIBU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1800" dirty="0">
                <a:latin typeface="Arial Black" panose="020B0A04020102020204" pitchFamily="34" charset="0"/>
              </a:rPr>
              <a:t>Educa</a:t>
            </a:r>
            <a:r>
              <a:rPr lang="ro-RO" sz="1800" dirty="0">
                <a:latin typeface="Arial Black" panose="020B0A04020102020204" pitchFamily="34" charset="0"/>
              </a:rPr>
              <a:t>ț</a:t>
            </a:r>
            <a:r>
              <a:rPr lang="en-US" sz="1800" dirty="0" err="1">
                <a:latin typeface="Arial Black" panose="020B0A04020102020204" pitchFamily="34" charset="0"/>
              </a:rPr>
              <a:t>ie</a:t>
            </a:r>
            <a:r>
              <a:rPr lang="en-US" sz="1800" dirty="0">
                <a:latin typeface="Arial Black" panose="020B0A04020102020204" pitchFamily="34" charset="0"/>
              </a:rPr>
              <a:t> medical</a:t>
            </a:r>
            <a:r>
              <a:rPr lang="ro-RO" sz="1800" dirty="0">
                <a:latin typeface="Arial Black" panose="020B0A04020102020204" pitchFamily="34" charset="0"/>
              </a:rPr>
              <a:t>ă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continu</a:t>
            </a:r>
            <a:r>
              <a:rPr lang="ro-RO" sz="1800" dirty="0">
                <a:latin typeface="Arial Black" panose="020B0A04020102020204" pitchFamily="34" charset="0"/>
              </a:rPr>
              <a:t>ă</a:t>
            </a:r>
            <a:endParaRPr lang="en-US" sz="1800" dirty="0">
              <a:latin typeface="Arial Black" panose="020B0A04020102020204" pitchFamily="34" charset="0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 Black" panose="020B0A04020102020204" pitchFamily="34" charset="0"/>
              </a:rPr>
              <a:t>Examene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ro-RO" sz="1800" dirty="0">
                <a:latin typeface="Arial Black" panose="020B0A04020102020204" pitchFamily="34" charset="0"/>
              </a:rPr>
              <a:t>ș</a:t>
            </a:r>
            <a:r>
              <a:rPr lang="en-US" sz="1800" dirty="0" err="1">
                <a:latin typeface="Arial Black" panose="020B0A04020102020204" pitchFamily="34" charset="0"/>
              </a:rPr>
              <a:t>i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concursuri</a:t>
            </a:r>
            <a:endParaRPr lang="en-US" sz="1800" dirty="0">
              <a:latin typeface="Arial Black" panose="020B0A04020102020204" pitchFamily="34" charset="0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ro-RO" sz="1800" dirty="0">
                <a:latin typeface="Arial Black" panose="020B0A04020102020204" pitchFamily="34" charset="0"/>
              </a:rPr>
              <a:t>Î</a:t>
            </a:r>
            <a:r>
              <a:rPr lang="en-US" sz="1800" dirty="0" err="1">
                <a:latin typeface="Arial Black" panose="020B0A04020102020204" pitchFamily="34" charset="0"/>
              </a:rPr>
              <a:t>nv</a:t>
            </a:r>
            <a:r>
              <a:rPr lang="ro-RO" sz="1800" dirty="0">
                <a:latin typeface="Arial Black" panose="020B0A04020102020204" pitchFamily="34" charset="0"/>
              </a:rPr>
              <a:t>ăță</a:t>
            </a:r>
            <a:r>
              <a:rPr lang="en-US" sz="1800" dirty="0">
                <a:latin typeface="Arial Black" panose="020B0A04020102020204" pitchFamily="34" charset="0"/>
              </a:rPr>
              <a:t>m</a:t>
            </a:r>
            <a:r>
              <a:rPr lang="ro-RO" sz="1800" dirty="0">
                <a:latin typeface="Arial Black" panose="020B0A04020102020204" pitchFamily="34" charset="0"/>
              </a:rPr>
              <a:t>â</a:t>
            </a:r>
            <a:r>
              <a:rPr lang="en-US" sz="1800" dirty="0" err="1">
                <a:latin typeface="Arial Black" panose="020B0A04020102020204" pitchFamily="34" charset="0"/>
              </a:rPr>
              <a:t>nt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profesional</a:t>
            </a:r>
            <a:endParaRPr lang="en-US" sz="1800" dirty="0">
              <a:latin typeface="Arial Black" panose="020B0A04020102020204" pitchFamily="34" charset="0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ro-RO" sz="1800" dirty="0">
                <a:latin typeface="Arial Black" panose="020B0A04020102020204" pitchFamily="34" charset="0"/>
              </a:rPr>
              <a:t>Ș</a:t>
            </a:r>
            <a:r>
              <a:rPr lang="en-US" sz="1800" dirty="0" err="1">
                <a:latin typeface="Arial Black" panose="020B0A04020102020204" pitchFamily="34" charset="0"/>
              </a:rPr>
              <a:t>tiin</a:t>
            </a:r>
            <a:r>
              <a:rPr lang="ro-RO" sz="1800" dirty="0">
                <a:latin typeface="Arial Black" panose="020B0A04020102020204" pitchFamily="34" charset="0"/>
              </a:rPr>
              <a:t>ț</a:t>
            </a:r>
            <a:r>
              <a:rPr lang="en-US" sz="1800" dirty="0">
                <a:latin typeface="Arial Black" panose="020B0A04020102020204" pitchFamily="34" charset="0"/>
              </a:rPr>
              <a:t>e </a:t>
            </a:r>
            <a:r>
              <a:rPr lang="en-US" sz="1800" dirty="0" err="1">
                <a:latin typeface="Arial Black" panose="020B0A04020102020204" pitchFamily="34" charset="0"/>
              </a:rPr>
              <a:t>profesionale</a:t>
            </a:r>
            <a:endParaRPr 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5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C9E6-0F03-5553-A3C5-D48F410E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30" y="286603"/>
            <a:ext cx="9949049" cy="702409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 Black" panose="020B0A04020102020204" pitchFamily="34" charset="0"/>
              </a:rPr>
              <a:t>activitate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C819D6-2C37-D38B-17D1-BB2B8AE93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650593"/>
              </p:ext>
            </p:extLst>
          </p:nvPr>
        </p:nvGraphicFramePr>
        <p:xfrm>
          <a:off x="0" y="1064426"/>
          <a:ext cx="11774077" cy="48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28804D-D891-A6AE-0C44-52EE1D661CE5}"/>
              </a:ext>
            </a:extLst>
          </p:cNvPr>
          <p:cNvSpPr txBox="1"/>
          <p:nvPr/>
        </p:nvSpPr>
        <p:spPr>
          <a:xfrm>
            <a:off x="2809188" y="3176833"/>
            <a:ext cx="2262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2020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-dec)-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2021- 2</a:t>
            </a:r>
          </a:p>
        </p:txBody>
      </p:sp>
    </p:spTree>
    <p:extLst>
      <p:ext uri="{BB962C8B-B14F-4D97-AF65-F5344CB8AC3E}">
        <p14:creationId xmlns:p14="http://schemas.microsoft.com/office/powerpoint/2010/main" val="400855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CD36-487F-F6E9-B42A-F774700E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8" y="286603"/>
            <a:ext cx="11340446" cy="145075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latin typeface="Arial Black" panose="020B0A04020102020204" pitchFamily="34" charset="0"/>
              </a:rPr>
              <a:t>Comisia</a:t>
            </a:r>
            <a:r>
              <a:rPr lang="en-US" sz="3600" b="1" dirty="0">
                <a:latin typeface="Arial Black" panose="020B0A04020102020204" pitchFamily="34" charset="0"/>
              </a:rPr>
              <a:t> de </a:t>
            </a:r>
            <a:r>
              <a:rPr lang="en-US" sz="3600" b="1" dirty="0" err="1">
                <a:latin typeface="Arial Black" panose="020B0A04020102020204" pitchFamily="34" charset="0"/>
              </a:rPr>
              <a:t>jurisdicție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profesională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și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comisia</a:t>
            </a:r>
            <a:r>
              <a:rPr lang="en-US" sz="3600" b="1" dirty="0">
                <a:latin typeface="Arial Black" panose="020B0A04020102020204" pitchFamily="34" charset="0"/>
              </a:rPr>
              <a:t> de </a:t>
            </a:r>
            <a:r>
              <a:rPr lang="en-US" sz="3600" b="1" dirty="0" err="1">
                <a:latin typeface="Arial Black" panose="020B0A04020102020204" pitchFamily="34" charset="0"/>
              </a:rPr>
              <a:t>etică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și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deontologie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profesională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4E5A-CA6D-FCD6-296A-0C124A11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1" y="1845734"/>
            <a:ext cx="10891729" cy="4023360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 Black" panose="020B0A04020102020204" pitchFamily="34" charset="0"/>
              </a:rPr>
              <a:t>Vicepreședinte:dr</a:t>
            </a:r>
            <a:r>
              <a:rPr lang="en-US" sz="1800" dirty="0">
                <a:latin typeface="Arial Black" panose="020B0A04020102020204" pitchFamily="34" charset="0"/>
              </a:rPr>
              <a:t>. </a:t>
            </a:r>
            <a:r>
              <a:rPr lang="en-US" sz="1800" dirty="0" err="1">
                <a:latin typeface="Arial Black" panose="020B0A04020102020204" pitchFamily="34" charset="0"/>
              </a:rPr>
              <a:t>Borcean</a:t>
            </a:r>
            <a:r>
              <a:rPr lang="en-US" sz="1800" dirty="0">
                <a:latin typeface="Arial Black" panose="020B0A04020102020204" pitchFamily="34" charset="0"/>
              </a:rPr>
              <a:t> Gheorghe</a:t>
            </a:r>
          </a:p>
          <a:p>
            <a:r>
              <a:rPr lang="en-US" sz="1800" dirty="0" err="1">
                <a:latin typeface="Arial Black" panose="020B0A04020102020204" pitchFamily="34" charset="0"/>
              </a:rPr>
              <a:t>Membru:dr</a:t>
            </a:r>
            <a:r>
              <a:rPr lang="en-US" sz="1800" dirty="0">
                <a:latin typeface="Arial Black" panose="020B0A04020102020204" pitchFamily="34" charset="0"/>
              </a:rPr>
              <a:t>. Beg Gheorghe</a:t>
            </a:r>
          </a:p>
          <a:p>
            <a:r>
              <a:rPr lang="en-US" sz="1800" dirty="0" err="1">
                <a:latin typeface="Arial Black" panose="020B0A04020102020204" pitchFamily="34" charset="0"/>
              </a:rPr>
              <a:t>Membru:dr</a:t>
            </a:r>
            <a:r>
              <a:rPr lang="en-US" sz="1800" dirty="0">
                <a:latin typeface="Arial Black" panose="020B0A04020102020204" pitchFamily="34" charset="0"/>
              </a:rPr>
              <a:t>. </a:t>
            </a:r>
            <a:r>
              <a:rPr lang="en-US" sz="1800" dirty="0" err="1">
                <a:latin typeface="Arial Black" panose="020B0A04020102020204" pitchFamily="34" charset="0"/>
              </a:rPr>
              <a:t>Brătescu</a:t>
            </a:r>
            <a:r>
              <a:rPr lang="en-US" sz="1800" dirty="0">
                <a:latin typeface="Arial Black" panose="020B0A04020102020204" pitchFamily="34" charset="0"/>
              </a:rPr>
              <a:t> Sorin</a:t>
            </a:r>
          </a:p>
          <a:p>
            <a:r>
              <a:rPr lang="en-US" sz="1800" dirty="0" err="1">
                <a:latin typeface="Arial Black" panose="020B0A04020102020204" pitchFamily="34" charset="0"/>
              </a:rPr>
              <a:t>Membru:dr</a:t>
            </a:r>
            <a:r>
              <a:rPr lang="en-US" sz="1800" dirty="0">
                <a:latin typeface="Arial Black" panose="020B0A04020102020204" pitchFamily="34" charset="0"/>
              </a:rPr>
              <a:t>. </a:t>
            </a:r>
            <a:r>
              <a:rPr lang="en-US" sz="1800" dirty="0" err="1">
                <a:latin typeface="Arial Black" panose="020B0A04020102020204" pitchFamily="34" charset="0"/>
              </a:rPr>
              <a:t>Secășan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Iosif</a:t>
            </a:r>
            <a:endParaRPr lang="en-US" sz="1800" dirty="0">
              <a:latin typeface="Arial Black" panose="020B0A04020102020204" pitchFamily="34" charset="0"/>
            </a:endParaRPr>
          </a:p>
          <a:p>
            <a:r>
              <a:rPr lang="en-US" sz="1800" dirty="0" err="1">
                <a:latin typeface="Arial Black" panose="020B0A04020102020204" pitchFamily="34" charset="0"/>
              </a:rPr>
              <a:t>Membru:dr</a:t>
            </a:r>
            <a:r>
              <a:rPr lang="en-US" sz="1800" dirty="0">
                <a:latin typeface="Arial Black" panose="020B0A04020102020204" pitchFamily="34" charset="0"/>
              </a:rPr>
              <a:t>. </a:t>
            </a:r>
            <a:r>
              <a:rPr lang="en-US" sz="1800" dirty="0" err="1">
                <a:latin typeface="Arial Black" panose="020B0A04020102020204" pitchFamily="34" charset="0"/>
              </a:rPr>
              <a:t>Măgureanu</a:t>
            </a:r>
            <a:r>
              <a:rPr lang="en-US" sz="1800" dirty="0">
                <a:latin typeface="Arial Black" panose="020B0A04020102020204" pitchFamily="34" charset="0"/>
              </a:rPr>
              <a:t> Adrian</a:t>
            </a:r>
          </a:p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ATRIBU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 Black" panose="020B0A04020102020204" pitchFamily="34" charset="0"/>
              </a:rPr>
              <a:t>Norme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deontologice</a:t>
            </a:r>
            <a:endParaRPr lang="en-US" sz="1800" dirty="0">
              <a:latin typeface="Arial Black" panose="020B0A04020102020204" pitchFamily="34" charset="0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 Black" panose="020B0A04020102020204" pitchFamily="34" charset="0"/>
              </a:rPr>
              <a:t>Abateri</a:t>
            </a:r>
            <a:r>
              <a:rPr lang="en-US" sz="1800" dirty="0">
                <a:latin typeface="Arial Black" panose="020B0A04020102020204" pitchFamily="34" charset="0"/>
              </a:rPr>
              <a:t> de la </a:t>
            </a:r>
            <a:r>
              <a:rPr lang="en-US" sz="1800" dirty="0" err="1">
                <a:latin typeface="Arial Black" panose="020B0A04020102020204" pitchFamily="34" charset="0"/>
              </a:rPr>
              <a:t>normele</a:t>
            </a:r>
            <a:r>
              <a:rPr lang="en-US" sz="1800" dirty="0">
                <a:latin typeface="Arial Black" panose="020B0A04020102020204" pitchFamily="34" charset="0"/>
              </a:rPr>
              <a:t> de etic</a:t>
            </a:r>
            <a:r>
              <a:rPr lang="ro-RO" sz="1800" dirty="0">
                <a:latin typeface="Arial Black" panose="020B0A04020102020204" pitchFamily="34" charset="0"/>
              </a:rPr>
              <a:t>ă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profesional</a:t>
            </a:r>
            <a:r>
              <a:rPr lang="ro-RO" sz="1800" dirty="0">
                <a:latin typeface="Arial Black" panose="020B0A04020102020204" pitchFamily="34" charset="0"/>
              </a:rPr>
              <a:t>ă</a:t>
            </a:r>
            <a:r>
              <a:rPr lang="en-US" sz="1800" dirty="0">
                <a:latin typeface="Arial Black" panose="020B0A04020102020204" pitchFamily="34" charset="0"/>
              </a:rPr>
              <a:t>, de </a:t>
            </a:r>
            <a:r>
              <a:rPr lang="en-US" sz="1800" dirty="0" err="1">
                <a:latin typeface="Arial Black" panose="020B0A04020102020204" pitchFamily="34" charset="0"/>
              </a:rPr>
              <a:t>deontologie</a:t>
            </a:r>
            <a:r>
              <a:rPr lang="en-US" sz="1800" dirty="0">
                <a:latin typeface="Arial Black" panose="020B0A04020102020204" pitchFamily="34" charset="0"/>
              </a:rPr>
              <a:t> medical</a:t>
            </a:r>
            <a:r>
              <a:rPr lang="ro-RO" sz="1800" dirty="0">
                <a:latin typeface="Arial Black" panose="020B0A04020102020204" pitchFamily="34" charset="0"/>
              </a:rPr>
              <a:t>ă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ro-RO" sz="1800" dirty="0">
                <a:latin typeface="Arial Black" panose="020B0A04020102020204" pitchFamily="34" charset="0"/>
              </a:rPr>
              <a:t>ș</a:t>
            </a:r>
            <a:r>
              <a:rPr lang="en-US" sz="1800" dirty="0" err="1">
                <a:latin typeface="Arial Black" panose="020B0A04020102020204" pitchFamily="34" charset="0"/>
              </a:rPr>
              <a:t>i</a:t>
            </a:r>
            <a:r>
              <a:rPr lang="en-US" sz="1800" dirty="0">
                <a:latin typeface="Arial Black" panose="020B0A04020102020204" pitchFamily="34" charset="0"/>
              </a:rPr>
              <a:t> de </a:t>
            </a:r>
            <a:r>
              <a:rPr lang="ro-RO" sz="1800" dirty="0">
                <a:latin typeface="Arial Black" panose="020B0A04020102020204" pitchFamily="34" charset="0"/>
              </a:rPr>
              <a:t>la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regulile</a:t>
            </a:r>
            <a:r>
              <a:rPr lang="en-US" sz="1800" dirty="0">
                <a:latin typeface="Arial Black" panose="020B0A04020102020204" pitchFamily="34" charset="0"/>
              </a:rPr>
              <a:t> de buna </a:t>
            </a:r>
            <a:r>
              <a:rPr lang="en-US" sz="1800" dirty="0" err="1">
                <a:latin typeface="Arial Black" panose="020B0A04020102020204" pitchFamily="34" charset="0"/>
              </a:rPr>
              <a:t>practic</a:t>
            </a:r>
            <a:r>
              <a:rPr lang="ro-RO" sz="1800" dirty="0">
                <a:latin typeface="Arial Black" panose="020B0A04020102020204" pitchFamily="34" charset="0"/>
              </a:rPr>
              <a:t>ă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profesional</a:t>
            </a:r>
            <a:r>
              <a:rPr lang="ro-RO" sz="1800" dirty="0">
                <a:latin typeface="Arial Black" panose="020B0A04020102020204" pitchFamily="34" charset="0"/>
              </a:rPr>
              <a:t>ă</a:t>
            </a:r>
            <a:endParaRPr 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3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BB21-AB14-A0E2-2CE1-AA11E35C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032" y="286604"/>
            <a:ext cx="9807647" cy="99544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 Black" panose="020B0A04020102020204" pitchFamily="34" charset="0"/>
              </a:rPr>
              <a:t>activitate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9D50BD-7E0D-2BAF-6F1F-12A3B5369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649023"/>
              </p:ext>
            </p:extLst>
          </p:nvPr>
        </p:nvGraphicFramePr>
        <p:xfrm>
          <a:off x="405354" y="1791093"/>
          <a:ext cx="11246176" cy="407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1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0AB6-B4BB-B2B0-52B9-7904EB0D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312" y="286604"/>
            <a:ext cx="9779367" cy="93888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 Black" panose="020B0A04020102020204" pitchFamily="34" charset="0"/>
              </a:rPr>
              <a:t>Comisia de acreditări și avizări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CCA8E-2422-296B-BB0C-9C4036894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1845734"/>
            <a:ext cx="11833781" cy="4023360"/>
          </a:xfrm>
        </p:spPr>
        <p:txBody>
          <a:bodyPr/>
          <a:lstStyle/>
          <a:p>
            <a:r>
              <a:rPr lang="en-US" dirty="0" err="1">
                <a:latin typeface="Arial Black" panose="020B0A04020102020204" pitchFamily="34" charset="0"/>
              </a:rPr>
              <a:t>Secretar</a:t>
            </a:r>
            <a:r>
              <a:rPr lang="en-US" dirty="0">
                <a:latin typeface="Arial Black" panose="020B0A04020102020204" pitchFamily="34" charset="0"/>
              </a:rPr>
              <a:t>:	dr. </a:t>
            </a:r>
            <a:r>
              <a:rPr lang="en-US" dirty="0" err="1">
                <a:latin typeface="Arial Black" panose="020B0A04020102020204" pitchFamily="34" charset="0"/>
              </a:rPr>
              <a:t>Schmelas</a:t>
            </a:r>
            <a:r>
              <a:rPr lang="en-US" dirty="0">
                <a:latin typeface="Arial Black" panose="020B0A04020102020204" pitchFamily="34" charset="0"/>
              </a:rPr>
              <a:t> Loredana Gabriela</a:t>
            </a:r>
          </a:p>
          <a:p>
            <a:r>
              <a:rPr lang="en-US" dirty="0" err="1">
                <a:latin typeface="Arial Black" panose="020B0A04020102020204" pitchFamily="34" charset="0"/>
              </a:rPr>
              <a:t>Membru</a:t>
            </a:r>
            <a:r>
              <a:rPr lang="en-US" dirty="0">
                <a:latin typeface="Arial Black" panose="020B0A04020102020204" pitchFamily="34" charset="0"/>
              </a:rPr>
              <a:t>:	dr. </a:t>
            </a:r>
            <a:r>
              <a:rPr lang="en-US" dirty="0" err="1">
                <a:latin typeface="Arial Black" panose="020B0A04020102020204" pitchFamily="34" charset="0"/>
              </a:rPr>
              <a:t>Tătaru</a:t>
            </a:r>
            <a:r>
              <a:rPr lang="en-US" dirty="0">
                <a:latin typeface="Arial Black" panose="020B0A04020102020204" pitchFamily="34" charset="0"/>
              </a:rPr>
              <a:t> Marius Viorel</a:t>
            </a:r>
          </a:p>
          <a:p>
            <a:r>
              <a:rPr lang="en-US" dirty="0" err="1">
                <a:latin typeface="Arial Black" panose="020B0A04020102020204" pitchFamily="34" charset="0"/>
              </a:rPr>
              <a:t>Membru</a:t>
            </a:r>
            <a:r>
              <a:rPr lang="en-US" dirty="0">
                <a:latin typeface="Arial Black" panose="020B0A04020102020204" pitchFamily="34" charset="0"/>
              </a:rPr>
              <a:t>:	dr. </a:t>
            </a:r>
            <a:r>
              <a:rPr lang="en-US" dirty="0" err="1">
                <a:latin typeface="Arial Black" panose="020B0A04020102020204" pitchFamily="34" charset="0"/>
              </a:rPr>
              <a:t>Terfăloagă</a:t>
            </a:r>
            <a:r>
              <a:rPr lang="en-US" dirty="0">
                <a:latin typeface="Arial Black" panose="020B0A04020102020204" pitchFamily="34" charset="0"/>
              </a:rPr>
              <a:t> Alexandrina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7753247-82A8-95C7-6D97-191F02F74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095982"/>
              </p:ext>
            </p:extLst>
          </p:nvPr>
        </p:nvGraphicFramePr>
        <p:xfrm>
          <a:off x="6342434" y="3122579"/>
          <a:ext cx="5398850" cy="3015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B247D2-DC4C-837F-C9AF-7E5ACAF3A9A8}"/>
              </a:ext>
            </a:extLst>
          </p:cNvPr>
          <p:cNvSpPr txBox="1"/>
          <p:nvPr/>
        </p:nvSpPr>
        <p:spPr>
          <a:xfrm>
            <a:off x="179109" y="4072379"/>
            <a:ext cx="6985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ATRIBU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Standarde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 Black" panose="020B0A04020102020204" pitchFamily="34" charset="0"/>
                <a:cs typeface="Arial" panose="020B0604020202020204" pitchFamily="34" charset="0"/>
              </a:rPr>
              <a:t>ș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criterii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asigurare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a </a:t>
            </a:r>
          </a:p>
          <a:p>
            <a:r>
              <a:rPr lang="ro-RO" dirty="0"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alit</a:t>
            </a:r>
            <a:r>
              <a:rPr lang="ro-RO" dirty="0">
                <a:latin typeface="Arial Black" panose="020B0A04020102020204" pitchFamily="34" charset="0"/>
                <a:cs typeface="Arial" panose="020B0604020202020204" pitchFamily="34" charset="0"/>
              </a:rPr>
              <a:t>ăț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ii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actului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profesional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241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238</TotalTime>
  <Words>572</Words>
  <Application>Microsoft Office PowerPoint</Application>
  <PresentationFormat>Widescreen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Retrospect</vt:lpstr>
      <vt:lpstr>RAPORT ACTIVITATE COLEGIUL JUDEȚEAN AL MEDICILOR- CARAȘ-SEVERIN 2020-2024</vt:lpstr>
      <vt:lpstr>Biroul Consiliului Județean  Caraș-Severin</vt:lpstr>
      <vt:lpstr>Comisia economico-socială     Comisia de asigurări de sănătate</vt:lpstr>
      <vt:lpstr>activitate</vt:lpstr>
      <vt:lpstr>Comisia profesional-științifică și de învățământ</vt:lpstr>
      <vt:lpstr>activitate</vt:lpstr>
      <vt:lpstr>Comisia de jurisdicție profesională și comisia de etică și deontologie profesională</vt:lpstr>
      <vt:lpstr>activitate</vt:lpstr>
      <vt:lpstr>Comisia de acreditări și avizări</vt:lpstr>
      <vt:lpstr>Avizări/reavizări cabinete</vt:lpstr>
      <vt:lpstr>Certificate de membru</vt:lpstr>
      <vt:lpstr>Certificate profesionale curente</vt:lpstr>
      <vt:lpstr>Decizii transfer/ retrageri </vt:lpstr>
      <vt:lpstr>Comisia administrativă și financiar contabilă</vt:lpstr>
      <vt:lpstr>PowerPoint Presentation</vt:lpstr>
      <vt:lpstr>PowerPoint Presentation</vt:lpstr>
      <vt:lpstr>PowerPoint Presentation</vt:lpstr>
      <vt:lpstr>Comisia de imagine, studii și strategii de dezvoltare</vt:lpstr>
      <vt:lpstr>Activități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27</cp:revision>
  <dcterms:created xsi:type="dcterms:W3CDTF">2024-09-03T17:13:16Z</dcterms:created>
  <dcterms:modified xsi:type="dcterms:W3CDTF">2024-09-09T18:16:19Z</dcterms:modified>
</cp:coreProperties>
</file>